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64" r:id="rId5"/>
    <p:sldId id="312" r:id="rId6"/>
    <p:sldId id="313" r:id="rId7"/>
    <p:sldId id="316" r:id="rId8"/>
    <p:sldId id="314" r:id="rId9"/>
    <p:sldId id="315" r:id="rId10"/>
    <p:sldId id="317" r:id="rId11"/>
    <p:sldId id="321" r:id="rId12"/>
    <p:sldId id="325" r:id="rId13"/>
    <p:sldId id="326" r:id="rId14"/>
    <p:sldId id="322" r:id="rId15"/>
    <p:sldId id="323" r:id="rId16"/>
    <p:sldId id="324" r:id="rId17"/>
    <p:sldId id="31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0C1A6AC-4C48-4EA1-84F0-8F555B1C835F}">
          <p14:sldIdLst>
            <p14:sldId id="264"/>
            <p14:sldId id="312"/>
            <p14:sldId id="313"/>
            <p14:sldId id="316"/>
            <p14:sldId id="314"/>
            <p14:sldId id="315"/>
            <p14:sldId id="317"/>
            <p14:sldId id="321"/>
            <p14:sldId id="325"/>
            <p14:sldId id="326"/>
            <p14:sldId id="322"/>
            <p14:sldId id="323"/>
            <p14:sldId id="324"/>
            <p14:sldId id="3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shek.1923cse1003" userId="4769a6a1-96d3-47f5-969d-40e8cafe9689" providerId="ADAL" clId="{13067E3F-E5DD-4B1D-A470-595424448D08}"/>
    <pc:docChg chg="undo custSel addSld delSld modSld addSection delSection modSection">
      <pc:chgData name="abhishek.1923cse1003" userId="4769a6a1-96d3-47f5-969d-40e8cafe9689" providerId="ADAL" clId="{13067E3F-E5DD-4B1D-A470-595424448D08}" dt="2022-02-11T16:24:14.765" v="1056" actId="478"/>
      <pc:docMkLst>
        <pc:docMk/>
      </pc:docMkLst>
      <pc:sldChg chg="modSp mod">
        <pc:chgData name="abhishek.1923cse1003" userId="4769a6a1-96d3-47f5-969d-40e8cafe9689" providerId="ADAL" clId="{13067E3F-E5DD-4B1D-A470-595424448D08}" dt="2022-02-09T18:31:45.549" v="79" actId="20577"/>
        <pc:sldMkLst>
          <pc:docMk/>
          <pc:sldMk cId="42028081" sldId="264"/>
        </pc:sldMkLst>
        <pc:spChg chg="mod">
          <ac:chgData name="abhishek.1923cse1003" userId="4769a6a1-96d3-47f5-969d-40e8cafe9689" providerId="ADAL" clId="{13067E3F-E5DD-4B1D-A470-595424448D08}" dt="2022-02-09T18:31:38.199" v="76" actId="255"/>
          <ac:spMkLst>
            <pc:docMk/>
            <pc:sldMk cId="42028081" sldId="264"/>
            <ac:spMk id="2" creationId="{18C3B467-088C-4F3D-A9A7-105C4E1E20CD}"/>
          </ac:spMkLst>
        </pc:spChg>
        <pc:spChg chg="mod">
          <ac:chgData name="abhishek.1923cse1003" userId="4769a6a1-96d3-47f5-969d-40e8cafe9689" providerId="ADAL" clId="{13067E3F-E5DD-4B1D-A470-595424448D08}" dt="2022-02-09T18:31:45.549" v="79" actId="20577"/>
          <ac:spMkLst>
            <pc:docMk/>
            <pc:sldMk cId="42028081" sldId="264"/>
            <ac:spMk id="3" creationId="{C8722DDC-8EEE-4A06-8DFE-B44871EAA2CF}"/>
          </ac:spMkLst>
        </pc:spChg>
      </pc:sldChg>
      <pc:sldChg chg="addSp delSp modSp mod">
        <pc:chgData name="abhishek.1923cse1003" userId="4769a6a1-96d3-47f5-969d-40e8cafe9689" providerId="ADAL" clId="{13067E3F-E5DD-4B1D-A470-595424448D08}" dt="2022-02-09T18:29:00.279" v="48" actId="26606"/>
        <pc:sldMkLst>
          <pc:docMk/>
          <pc:sldMk cId="3192257811" sldId="312"/>
        </pc:sldMkLst>
        <pc:spChg chg="mod">
          <ac:chgData name="abhishek.1923cse1003" userId="4769a6a1-96d3-47f5-969d-40e8cafe9689" providerId="ADAL" clId="{13067E3F-E5DD-4B1D-A470-595424448D08}" dt="2022-02-09T18:29:00.279" v="48" actId="26606"/>
          <ac:spMkLst>
            <pc:docMk/>
            <pc:sldMk cId="3192257811" sldId="312"/>
            <ac:spMk id="2" creationId="{66A47F5C-50EC-416A-AE8C-6F6BB4225673}"/>
          </ac:spMkLst>
        </pc:spChg>
        <pc:spChg chg="add mod">
          <ac:chgData name="abhishek.1923cse1003" userId="4769a6a1-96d3-47f5-969d-40e8cafe9689" providerId="ADAL" clId="{13067E3F-E5DD-4B1D-A470-595424448D08}" dt="2022-02-09T18:29:00.279" v="48" actId="26606"/>
          <ac:spMkLst>
            <pc:docMk/>
            <pc:sldMk cId="3192257811" sldId="312"/>
            <ac:spMk id="5" creationId="{EF4B6F1E-B470-474B-BE09-9F515C52C4CF}"/>
          </ac:spMkLst>
        </pc:spChg>
        <pc:spChg chg="add del">
          <ac:chgData name="abhishek.1923cse1003" userId="4769a6a1-96d3-47f5-969d-40e8cafe9689" providerId="ADAL" clId="{13067E3F-E5DD-4B1D-A470-595424448D08}" dt="2022-02-09T18:28:55.567" v="45" actId="26606"/>
          <ac:spMkLst>
            <pc:docMk/>
            <pc:sldMk cId="3192257811" sldId="312"/>
            <ac:spMk id="10" creationId="{70120F84-A866-4D9F-8B1C-9120A013D654}"/>
          </ac:spMkLst>
        </pc:spChg>
        <pc:spChg chg="add del">
          <ac:chgData name="abhishek.1923cse1003" userId="4769a6a1-96d3-47f5-969d-40e8cafe9689" providerId="ADAL" clId="{13067E3F-E5DD-4B1D-A470-595424448D08}" dt="2022-02-09T18:28:55.567" v="45" actId="26606"/>
          <ac:spMkLst>
            <pc:docMk/>
            <pc:sldMk cId="3192257811" sldId="312"/>
            <ac:spMk id="12" creationId="{252FEFEF-6AC0-46B6-AC09-11FC56196FA4}"/>
          </ac:spMkLst>
        </pc:spChg>
        <pc:spChg chg="add del">
          <ac:chgData name="abhishek.1923cse1003" userId="4769a6a1-96d3-47f5-969d-40e8cafe9689" providerId="ADAL" clId="{13067E3F-E5DD-4B1D-A470-595424448D08}" dt="2022-02-09T18:29:00.261" v="47" actId="26606"/>
          <ac:spMkLst>
            <pc:docMk/>
            <pc:sldMk cId="3192257811" sldId="312"/>
            <ac:spMk id="14" creationId="{70120F84-A866-4D9F-8B1C-9120A013D654}"/>
          </ac:spMkLst>
        </pc:spChg>
        <pc:spChg chg="add del">
          <ac:chgData name="abhishek.1923cse1003" userId="4769a6a1-96d3-47f5-969d-40e8cafe9689" providerId="ADAL" clId="{13067E3F-E5DD-4B1D-A470-595424448D08}" dt="2022-02-09T18:29:00.261" v="47" actId="26606"/>
          <ac:spMkLst>
            <pc:docMk/>
            <pc:sldMk cId="3192257811" sldId="312"/>
            <ac:spMk id="15" creationId="{252FEFEF-6AC0-46B6-AC09-11FC56196FA4}"/>
          </ac:spMkLst>
        </pc:spChg>
        <pc:spChg chg="add">
          <ac:chgData name="abhishek.1923cse1003" userId="4769a6a1-96d3-47f5-969d-40e8cafe9689" providerId="ADAL" clId="{13067E3F-E5DD-4B1D-A470-595424448D08}" dt="2022-02-09T18:29:00.279" v="48" actId="26606"/>
          <ac:spMkLst>
            <pc:docMk/>
            <pc:sldMk cId="3192257811" sldId="312"/>
            <ac:spMk id="17" creationId="{7203729A-66E4-4139-B3DB-CECEF6DA523A}"/>
          </ac:spMkLst>
        </pc:spChg>
        <pc:spChg chg="add">
          <ac:chgData name="abhishek.1923cse1003" userId="4769a6a1-96d3-47f5-969d-40e8cafe9689" providerId="ADAL" clId="{13067E3F-E5DD-4B1D-A470-595424448D08}" dt="2022-02-09T18:29:00.279" v="48" actId="26606"/>
          <ac:spMkLst>
            <pc:docMk/>
            <pc:sldMk cId="3192257811" sldId="312"/>
            <ac:spMk id="18" creationId="{448B0185-BF60-40FC-A3B6-BF883AD4E79A}"/>
          </ac:spMkLst>
        </pc:spChg>
        <pc:spChg chg="add">
          <ac:chgData name="abhishek.1923cse1003" userId="4769a6a1-96d3-47f5-969d-40e8cafe9689" providerId="ADAL" clId="{13067E3F-E5DD-4B1D-A470-595424448D08}" dt="2022-02-09T18:29:00.279" v="48" actId="26606"/>
          <ac:spMkLst>
            <pc:docMk/>
            <pc:sldMk cId="3192257811" sldId="312"/>
            <ac:spMk id="19" creationId="{75FF99E5-A26E-4AC8-AA09-A9F829E3AEAC}"/>
          </ac:spMkLst>
        </pc:spChg>
        <pc:graphicFrameChg chg="del mod">
          <ac:chgData name="abhishek.1923cse1003" userId="4769a6a1-96d3-47f5-969d-40e8cafe9689" providerId="ADAL" clId="{13067E3F-E5DD-4B1D-A470-595424448D08}" dt="2022-02-09T18:26:30.137" v="19" actId="478"/>
          <ac:graphicFrameMkLst>
            <pc:docMk/>
            <pc:sldMk cId="3192257811" sldId="312"/>
            <ac:graphicFrameMk id="4" creationId="{59F5A1AC-D08D-42AE-B94A-1CAFB517D846}"/>
          </ac:graphicFrameMkLst>
        </pc:graphicFrameChg>
        <pc:cxnChg chg="add">
          <ac:chgData name="abhishek.1923cse1003" userId="4769a6a1-96d3-47f5-969d-40e8cafe9689" providerId="ADAL" clId="{13067E3F-E5DD-4B1D-A470-595424448D08}" dt="2022-02-09T18:29:00.279" v="48" actId="26606"/>
          <ac:cxnSpMkLst>
            <pc:docMk/>
            <pc:sldMk cId="3192257811" sldId="312"/>
            <ac:cxnSpMk id="16" creationId="{8A5AEE14-4971-4A17-9134-2678A90F29F5}"/>
          </ac:cxnSpMkLst>
        </pc:cxnChg>
      </pc:sldChg>
      <pc:sldChg chg="addSp modSp new mod setBg">
        <pc:chgData name="abhishek.1923cse1003" userId="4769a6a1-96d3-47f5-969d-40e8cafe9689" providerId="ADAL" clId="{13067E3F-E5DD-4B1D-A470-595424448D08}" dt="2022-02-09T18:29:57.365" v="64" actId="20577"/>
        <pc:sldMkLst>
          <pc:docMk/>
          <pc:sldMk cId="3570144855" sldId="313"/>
        </pc:sldMkLst>
        <pc:spChg chg="mod">
          <ac:chgData name="abhishek.1923cse1003" userId="4769a6a1-96d3-47f5-969d-40e8cafe9689" providerId="ADAL" clId="{13067E3F-E5DD-4B1D-A470-595424448D08}" dt="2022-02-09T18:29:36.443" v="53" actId="26606"/>
          <ac:spMkLst>
            <pc:docMk/>
            <pc:sldMk cId="3570144855" sldId="313"/>
            <ac:spMk id="2" creationId="{4F42493C-6D40-475F-9A51-E20ED97255C4}"/>
          </ac:spMkLst>
        </pc:spChg>
        <pc:spChg chg="mod">
          <ac:chgData name="abhishek.1923cse1003" userId="4769a6a1-96d3-47f5-969d-40e8cafe9689" providerId="ADAL" clId="{13067E3F-E5DD-4B1D-A470-595424448D08}" dt="2022-02-09T18:29:57.365" v="64" actId="20577"/>
          <ac:spMkLst>
            <pc:docMk/>
            <pc:sldMk cId="3570144855" sldId="313"/>
            <ac:spMk id="3" creationId="{9165280F-A09F-48A7-954A-2CF9EF59EEA4}"/>
          </ac:spMkLst>
        </pc:spChg>
        <pc:spChg chg="add">
          <ac:chgData name="abhishek.1923cse1003" userId="4769a6a1-96d3-47f5-969d-40e8cafe9689" providerId="ADAL" clId="{13067E3F-E5DD-4B1D-A470-595424448D08}" dt="2022-02-09T18:29:36.443" v="53" actId="26606"/>
          <ac:spMkLst>
            <pc:docMk/>
            <pc:sldMk cId="3570144855" sldId="313"/>
            <ac:spMk id="8" creationId="{7203729A-66E4-4139-B3DB-CECEF6DA523A}"/>
          </ac:spMkLst>
        </pc:spChg>
        <pc:spChg chg="add">
          <ac:chgData name="abhishek.1923cse1003" userId="4769a6a1-96d3-47f5-969d-40e8cafe9689" providerId="ADAL" clId="{13067E3F-E5DD-4B1D-A470-595424448D08}" dt="2022-02-09T18:29:36.443" v="53" actId="26606"/>
          <ac:spMkLst>
            <pc:docMk/>
            <pc:sldMk cId="3570144855" sldId="313"/>
            <ac:spMk id="10" creationId="{448B0185-BF60-40FC-A3B6-BF883AD4E79A}"/>
          </ac:spMkLst>
        </pc:spChg>
        <pc:spChg chg="add">
          <ac:chgData name="abhishek.1923cse1003" userId="4769a6a1-96d3-47f5-969d-40e8cafe9689" providerId="ADAL" clId="{13067E3F-E5DD-4B1D-A470-595424448D08}" dt="2022-02-09T18:29:36.443" v="53" actId="26606"/>
          <ac:spMkLst>
            <pc:docMk/>
            <pc:sldMk cId="3570144855" sldId="313"/>
            <ac:spMk id="12" creationId="{75FF99E5-A26E-4AC8-AA09-A9F829E3AEAC}"/>
          </ac:spMkLst>
        </pc:spChg>
        <pc:cxnChg chg="add">
          <ac:chgData name="abhishek.1923cse1003" userId="4769a6a1-96d3-47f5-969d-40e8cafe9689" providerId="ADAL" clId="{13067E3F-E5DD-4B1D-A470-595424448D08}" dt="2022-02-09T18:29:36.443" v="53" actId="26606"/>
          <ac:cxnSpMkLst>
            <pc:docMk/>
            <pc:sldMk cId="3570144855" sldId="313"/>
            <ac:cxnSpMk id="14" creationId="{8A5AEE14-4971-4A17-9134-2678A90F29F5}"/>
          </ac:cxnSpMkLst>
        </pc:cxnChg>
      </pc:sldChg>
      <pc:sldChg chg="addSp delSp modSp new mod setBg">
        <pc:chgData name="abhishek.1923cse1003" userId="4769a6a1-96d3-47f5-969d-40e8cafe9689" providerId="ADAL" clId="{13067E3F-E5DD-4B1D-A470-595424448D08}" dt="2022-02-09T19:04:10.430" v="582"/>
        <pc:sldMkLst>
          <pc:docMk/>
          <pc:sldMk cId="3891657678" sldId="314"/>
        </pc:sldMkLst>
        <pc:spChg chg="mod">
          <ac:chgData name="abhishek.1923cse1003" userId="4769a6a1-96d3-47f5-969d-40e8cafe9689" providerId="ADAL" clId="{13067E3F-E5DD-4B1D-A470-595424448D08}" dt="2022-02-09T18:36:41.044" v="186" actId="26606"/>
          <ac:spMkLst>
            <pc:docMk/>
            <pc:sldMk cId="3891657678" sldId="314"/>
            <ac:spMk id="2" creationId="{B92BE58E-D793-404C-8889-D2FC14CD42B6}"/>
          </ac:spMkLst>
        </pc:spChg>
        <pc:spChg chg="add del mod">
          <ac:chgData name="abhishek.1923cse1003" userId="4769a6a1-96d3-47f5-969d-40e8cafe9689" providerId="ADAL" clId="{13067E3F-E5DD-4B1D-A470-595424448D08}" dt="2022-02-09T19:04:10.430" v="582"/>
          <ac:spMkLst>
            <pc:docMk/>
            <pc:sldMk cId="3891657678" sldId="314"/>
            <ac:spMk id="3" creationId="{255BD584-0B32-4A55-BF28-7D1A451B1B29}"/>
          </ac:spMkLst>
        </pc:spChg>
        <pc:spChg chg="add">
          <ac:chgData name="abhishek.1923cse1003" userId="4769a6a1-96d3-47f5-969d-40e8cafe9689" providerId="ADAL" clId="{13067E3F-E5DD-4B1D-A470-595424448D08}" dt="2022-02-09T18:36:41.044" v="186" actId="26606"/>
          <ac:spMkLst>
            <pc:docMk/>
            <pc:sldMk cId="3891657678" sldId="314"/>
            <ac:spMk id="6" creationId="{7203729A-66E4-4139-B3DB-CECEF6DA523A}"/>
          </ac:spMkLst>
        </pc:spChg>
        <pc:spChg chg="add">
          <ac:chgData name="abhishek.1923cse1003" userId="4769a6a1-96d3-47f5-969d-40e8cafe9689" providerId="ADAL" clId="{13067E3F-E5DD-4B1D-A470-595424448D08}" dt="2022-02-09T18:36:41.044" v="186" actId="26606"/>
          <ac:spMkLst>
            <pc:docMk/>
            <pc:sldMk cId="3891657678" sldId="314"/>
            <ac:spMk id="7" creationId="{448B0185-BF60-40FC-A3B6-BF883AD4E79A}"/>
          </ac:spMkLst>
        </pc:spChg>
        <pc:spChg chg="add del">
          <ac:chgData name="abhishek.1923cse1003" userId="4769a6a1-96d3-47f5-969d-40e8cafe9689" providerId="ADAL" clId="{13067E3F-E5DD-4B1D-A470-595424448D08}" dt="2022-02-09T18:35:52.540" v="159" actId="26606"/>
          <ac:spMkLst>
            <pc:docMk/>
            <pc:sldMk cId="3891657678" sldId="314"/>
            <ac:spMk id="8" creationId="{F04BED5A-E98E-4DA0-BAA5-4F6AB2492D6C}"/>
          </ac:spMkLst>
        </pc:spChg>
        <pc:spChg chg="add del">
          <ac:chgData name="abhishek.1923cse1003" userId="4769a6a1-96d3-47f5-969d-40e8cafe9689" providerId="ADAL" clId="{13067E3F-E5DD-4B1D-A470-595424448D08}" dt="2022-02-09T18:35:53.701" v="161" actId="26606"/>
          <ac:spMkLst>
            <pc:docMk/>
            <pc:sldMk cId="3891657678" sldId="314"/>
            <ac:spMk id="9" creationId="{09D6CD28-D147-4DC0-A5FF-335351C7D0C9}"/>
          </ac:spMkLst>
        </pc:spChg>
        <pc:spChg chg="add del">
          <ac:chgData name="abhishek.1923cse1003" userId="4769a6a1-96d3-47f5-969d-40e8cafe9689" providerId="ADAL" clId="{13067E3F-E5DD-4B1D-A470-595424448D08}" dt="2022-02-09T18:35:52.540" v="159" actId="26606"/>
          <ac:spMkLst>
            <pc:docMk/>
            <pc:sldMk cId="3891657678" sldId="314"/>
            <ac:spMk id="10" creationId="{EB64B94A-E40E-48CE-BD7B-C1A30AE572FB}"/>
          </ac:spMkLst>
        </pc:spChg>
        <pc:spChg chg="add del">
          <ac:chgData name="abhishek.1923cse1003" userId="4769a6a1-96d3-47f5-969d-40e8cafe9689" providerId="ADAL" clId="{13067E3F-E5DD-4B1D-A470-595424448D08}" dt="2022-02-09T18:35:53.701" v="161" actId="26606"/>
          <ac:spMkLst>
            <pc:docMk/>
            <pc:sldMk cId="3891657678" sldId="314"/>
            <ac:spMk id="11" creationId="{47CDDF69-9963-4CB8-8441-2D6CA2C66673}"/>
          </ac:spMkLst>
        </pc:spChg>
        <pc:spChg chg="add del">
          <ac:chgData name="abhishek.1923cse1003" userId="4769a6a1-96d3-47f5-969d-40e8cafe9689" providerId="ADAL" clId="{13067E3F-E5DD-4B1D-A470-595424448D08}" dt="2022-02-09T18:35:53.701" v="161" actId="26606"/>
          <ac:spMkLst>
            <pc:docMk/>
            <pc:sldMk cId="3891657678" sldId="314"/>
            <ac:spMk id="13" creationId="{58B53A5F-63B3-4E86-93F7-275390D707F1}"/>
          </ac:spMkLst>
        </pc:spChg>
        <pc:spChg chg="add del">
          <ac:chgData name="abhishek.1923cse1003" userId="4769a6a1-96d3-47f5-969d-40e8cafe9689" providerId="ADAL" clId="{13067E3F-E5DD-4B1D-A470-595424448D08}" dt="2022-02-09T18:35:52.540" v="159" actId="26606"/>
          <ac:spMkLst>
            <pc:docMk/>
            <pc:sldMk cId="3891657678" sldId="314"/>
            <ac:spMk id="14" creationId="{D1B26337-5AA4-470D-9687-5907CB53BAE9}"/>
          </ac:spMkLst>
        </pc:spChg>
        <pc:spChg chg="add del">
          <ac:chgData name="abhishek.1923cse1003" userId="4769a6a1-96d3-47f5-969d-40e8cafe9689" providerId="ADAL" clId="{13067E3F-E5DD-4B1D-A470-595424448D08}" dt="2022-02-09T18:35:54.768" v="163" actId="26606"/>
          <ac:spMkLst>
            <pc:docMk/>
            <pc:sldMk cId="3891657678" sldId="314"/>
            <ac:spMk id="15" creationId="{44ED18C4-67E3-43CE-9EC7-3809C35EE03F}"/>
          </ac:spMkLst>
        </pc:spChg>
        <pc:spChg chg="add del">
          <ac:chgData name="abhishek.1923cse1003" userId="4769a6a1-96d3-47f5-969d-40e8cafe9689" providerId="ADAL" clId="{13067E3F-E5DD-4B1D-A470-595424448D08}" dt="2022-02-09T18:35:54.768" v="163" actId="26606"/>
          <ac:spMkLst>
            <pc:docMk/>
            <pc:sldMk cId="3891657678" sldId="314"/>
            <ac:spMk id="16" creationId="{FBE714BB-FFC1-4759-9828-5B89BFD783A2}"/>
          </ac:spMkLst>
        </pc:spChg>
        <pc:spChg chg="add del">
          <ac:chgData name="abhishek.1923cse1003" userId="4769a6a1-96d3-47f5-969d-40e8cafe9689" providerId="ADAL" clId="{13067E3F-E5DD-4B1D-A470-595424448D08}" dt="2022-02-09T18:35:54.768" v="163" actId="26606"/>
          <ac:spMkLst>
            <pc:docMk/>
            <pc:sldMk cId="3891657678" sldId="314"/>
            <ac:spMk id="17" creationId="{8E0541FA-C333-41B0-AC8A-A3423BC48035}"/>
          </ac:spMkLst>
        </pc:spChg>
        <pc:spChg chg="add del">
          <ac:chgData name="abhishek.1923cse1003" userId="4769a6a1-96d3-47f5-969d-40e8cafe9689" providerId="ADAL" clId="{13067E3F-E5DD-4B1D-A470-595424448D08}" dt="2022-02-09T18:35:54.768" v="163" actId="26606"/>
          <ac:spMkLst>
            <pc:docMk/>
            <pc:sldMk cId="3891657678" sldId="314"/>
            <ac:spMk id="18" creationId="{255BD584-0B32-4A55-BF28-7D1A451B1B29}"/>
          </ac:spMkLst>
        </pc:spChg>
        <pc:spChg chg="add del">
          <ac:chgData name="abhishek.1923cse1003" userId="4769a6a1-96d3-47f5-969d-40e8cafe9689" providerId="ADAL" clId="{13067E3F-E5DD-4B1D-A470-595424448D08}" dt="2022-02-09T18:35:54.768" v="163" actId="26606"/>
          <ac:spMkLst>
            <pc:docMk/>
            <pc:sldMk cId="3891657678" sldId="314"/>
            <ac:spMk id="19" creationId="{FC7D8F6D-0BB8-4895-8D70-A6B6FF838B40}"/>
          </ac:spMkLst>
        </pc:spChg>
        <pc:spChg chg="add">
          <ac:chgData name="abhishek.1923cse1003" userId="4769a6a1-96d3-47f5-969d-40e8cafe9689" providerId="ADAL" clId="{13067E3F-E5DD-4B1D-A470-595424448D08}" dt="2022-02-09T18:36:41.044" v="186" actId="26606"/>
          <ac:spMkLst>
            <pc:docMk/>
            <pc:sldMk cId="3891657678" sldId="314"/>
            <ac:spMk id="20" creationId="{75FF99E5-A26E-4AC8-AA09-A9F829E3AEAC}"/>
          </ac:spMkLst>
        </pc:spChg>
        <pc:spChg chg="add del">
          <ac:chgData name="abhishek.1923cse1003" userId="4769a6a1-96d3-47f5-969d-40e8cafe9689" providerId="ADAL" clId="{13067E3F-E5DD-4B1D-A470-595424448D08}" dt="2022-02-09T18:35:56.915" v="165" actId="26606"/>
          <ac:spMkLst>
            <pc:docMk/>
            <pc:sldMk cId="3891657678" sldId="314"/>
            <ac:spMk id="21" creationId="{065FAA58-0EDC-412F-A5F8-01968BE6052E}"/>
          </ac:spMkLst>
        </pc:spChg>
        <pc:spChg chg="add del">
          <ac:chgData name="abhishek.1923cse1003" userId="4769a6a1-96d3-47f5-969d-40e8cafe9689" providerId="ADAL" clId="{13067E3F-E5DD-4B1D-A470-595424448D08}" dt="2022-02-09T18:35:56.915" v="165" actId="26606"/>
          <ac:spMkLst>
            <pc:docMk/>
            <pc:sldMk cId="3891657678" sldId="314"/>
            <ac:spMk id="22" creationId="{52DA11B6-B538-4624-9628-98B823D761D5}"/>
          </ac:spMkLst>
        </pc:spChg>
        <pc:spChg chg="add del">
          <ac:chgData name="abhishek.1923cse1003" userId="4769a6a1-96d3-47f5-969d-40e8cafe9689" providerId="ADAL" clId="{13067E3F-E5DD-4B1D-A470-595424448D08}" dt="2022-02-09T18:35:56.915" v="165" actId="26606"/>
          <ac:spMkLst>
            <pc:docMk/>
            <pc:sldMk cId="3891657678" sldId="314"/>
            <ac:spMk id="23" creationId="{CFB1CB5B-67A5-45DB-B8E1-7A09A642E3E4}"/>
          </ac:spMkLst>
        </pc:spChg>
        <pc:spChg chg="add del">
          <ac:chgData name="abhishek.1923cse1003" userId="4769a6a1-96d3-47f5-969d-40e8cafe9689" providerId="ADAL" clId="{13067E3F-E5DD-4B1D-A470-595424448D08}" dt="2022-02-09T18:35:56.915" v="165" actId="26606"/>
          <ac:spMkLst>
            <pc:docMk/>
            <pc:sldMk cId="3891657678" sldId="314"/>
            <ac:spMk id="24" creationId="{255BD584-0B32-4A55-BF28-7D1A451B1B29}"/>
          </ac:spMkLst>
        </pc:spChg>
        <pc:graphicFrameChg chg="add del">
          <ac:chgData name="abhishek.1923cse1003" userId="4769a6a1-96d3-47f5-969d-40e8cafe9689" providerId="ADAL" clId="{13067E3F-E5DD-4B1D-A470-595424448D08}" dt="2022-02-09T18:35:53.701" v="161" actId="26606"/>
          <ac:graphicFrameMkLst>
            <pc:docMk/>
            <pc:sldMk cId="3891657678" sldId="314"/>
            <ac:graphicFrameMk id="5" creationId="{81B50ADA-C5BA-45C2-82E6-B529B612518A}"/>
          </ac:graphicFrameMkLst>
        </pc:graphicFrameChg>
        <pc:graphicFrameChg chg="add del">
          <ac:chgData name="abhishek.1923cse1003" userId="4769a6a1-96d3-47f5-969d-40e8cafe9689" providerId="ADAL" clId="{13067E3F-E5DD-4B1D-A470-595424448D08}" dt="2022-02-09T18:36:20.619" v="167" actId="26606"/>
          <ac:graphicFrameMkLst>
            <pc:docMk/>
            <pc:sldMk cId="3891657678" sldId="314"/>
            <ac:graphicFrameMk id="26" creationId="{292AD342-DCC7-4CF9-8607-E16DF6A29E67}"/>
          </ac:graphicFrameMkLst>
        </pc:graphicFrameChg>
        <pc:cxnChg chg="add del">
          <ac:chgData name="abhishek.1923cse1003" userId="4769a6a1-96d3-47f5-969d-40e8cafe9689" providerId="ADAL" clId="{13067E3F-E5DD-4B1D-A470-595424448D08}" dt="2022-02-09T18:35:52.540" v="159" actId="26606"/>
          <ac:cxnSpMkLst>
            <pc:docMk/>
            <pc:sldMk cId="3891657678" sldId="314"/>
            <ac:cxnSpMk id="12" creationId="{49EC5CA6-6479-49D5-B4B5-5643D26B83CD}"/>
          </ac:cxnSpMkLst>
        </pc:cxnChg>
        <pc:cxnChg chg="add">
          <ac:chgData name="abhishek.1923cse1003" userId="4769a6a1-96d3-47f5-969d-40e8cafe9689" providerId="ADAL" clId="{13067E3F-E5DD-4B1D-A470-595424448D08}" dt="2022-02-09T18:36:41.044" v="186" actId="26606"/>
          <ac:cxnSpMkLst>
            <pc:docMk/>
            <pc:sldMk cId="3891657678" sldId="314"/>
            <ac:cxnSpMk id="25" creationId="{8A5AEE14-4971-4A17-9134-2678A90F29F5}"/>
          </ac:cxnSpMkLst>
        </pc:cxnChg>
      </pc:sldChg>
      <pc:sldChg chg="addSp delSp modSp new add del mod setBg setClrOvrMap">
        <pc:chgData name="abhishek.1923cse1003" userId="4769a6a1-96d3-47f5-969d-40e8cafe9689" providerId="ADAL" clId="{13067E3F-E5DD-4B1D-A470-595424448D08}" dt="2022-02-09T18:42:25.172" v="328" actId="1076"/>
        <pc:sldMkLst>
          <pc:docMk/>
          <pc:sldMk cId="930449670" sldId="315"/>
        </pc:sldMkLst>
        <pc:spChg chg="del">
          <ac:chgData name="abhishek.1923cse1003" userId="4769a6a1-96d3-47f5-969d-40e8cafe9689" providerId="ADAL" clId="{13067E3F-E5DD-4B1D-A470-595424448D08}" dt="2022-02-09T18:38:22.258" v="194" actId="478"/>
          <ac:spMkLst>
            <pc:docMk/>
            <pc:sldMk cId="930449670" sldId="315"/>
            <ac:spMk id="2" creationId="{C2E12DF3-0CDD-4E76-8692-C4FD481E6C8E}"/>
          </ac:spMkLst>
        </pc:spChg>
        <pc:spChg chg="add del mod">
          <ac:chgData name="abhishek.1923cse1003" userId="4769a6a1-96d3-47f5-969d-40e8cafe9689" providerId="ADAL" clId="{13067E3F-E5DD-4B1D-A470-595424448D08}" dt="2022-02-09T18:42:15.808" v="327"/>
          <ac:spMkLst>
            <pc:docMk/>
            <pc:sldMk cId="930449670" sldId="315"/>
            <ac:spMk id="3" creationId="{179EA9E2-1E26-499C-AD96-1388EADD5E4A}"/>
          </ac:spMkLst>
        </pc:spChg>
        <pc:spChg chg="add del mod">
          <ac:chgData name="abhishek.1923cse1003" userId="4769a6a1-96d3-47f5-969d-40e8cafe9689" providerId="ADAL" clId="{13067E3F-E5DD-4B1D-A470-595424448D08}" dt="2022-02-09T18:41:06.192" v="272" actId="478"/>
          <ac:spMkLst>
            <pc:docMk/>
            <pc:sldMk cId="930449670" sldId="315"/>
            <ac:spMk id="4" creationId="{6FF757D0-069E-48BD-A977-0F2E3A96D909}"/>
          </ac:spMkLst>
        </pc:spChg>
        <pc:spChg chg="add">
          <ac:chgData name="abhishek.1923cse1003" userId="4769a6a1-96d3-47f5-969d-40e8cafe9689" providerId="ADAL" clId="{13067E3F-E5DD-4B1D-A470-595424448D08}" dt="2022-02-09T18:40:13.854" v="252" actId="26606"/>
          <ac:spMkLst>
            <pc:docMk/>
            <pc:sldMk cId="930449670" sldId="315"/>
            <ac:spMk id="6" creationId="{A009E310-C7C2-4F23-B466-4417C8ED3B99}"/>
          </ac:spMkLst>
        </pc:spChg>
        <pc:spChg chg="add">
          <ac:chgData name="abhishek.1923cse1003" userId="4769a6a1-96d3-47f5-969d-40e8cafe9689" providerId="ADAL" clId="{13067E3F-E5DD-4B1D-A470-595424448D08}" dt="2022-02-09T18:40:13.854" v="252" actId="26606"/>
          <ac:spMkLst>
            <pc:docMk/>
            <pc:sldMk cId="930449670" sldId="315"/>
            <ac:spMk id="7" creationId="{A4C31FF5-F97E-4082-BFC5-A880DB9F3F00}"/>
          </ac:spMkLst>
        </pc:spChg>
        <pc:spChg chg="add del">
          <ac:chgData name="abhishek.1923cse1003" userId="4769a6a1-96d3-47f5-969d-40e8cafe9689" providerId="ADAL" clId="{13067E3F-E5DD-4B1D-A470-595424448D08}" dt="2022-02-09T18:39:21.239" v="212" actId="26606"/>
          <ac:spMkLst>
            <pc:docMk/>
            <pc:sldMk cId="930449670" sldId="315"/>
            <ac:spMk id="8" creationId="{ED15573D-0E45-4691-B525-471152EC18CD}"/>
          </ac:spMkLst>
        </pc:spChg>
        <pc:spChg chg="add del">
          <ac:chgData name="abhishek.1923cse1003" userId="4769a6a1-96d3-47f5-969d-40e8cafe9689" providerId="ADAL" clId="{13067E3F-E5DD-4B1D-A470-595424448D08}" dt="2022-02-09T18:39:22.154" v="214" actId="26606"/>
          <ac:spMkLst>
            <pc:docMk/>
            <pc:sldMk cId="930449670" sldId="315"/>
            <ac:spMk id="9" creationId="{A2AD6B69-E0A0-476D-9EE1-6B69F04C59F8}"/>
          </ac:spMkLst>
        </pc:spChg>
        <pc:spChg chg="add del">
          <ac:chgData name="abhishek.1923cse1003" userId="4769a6a1-96d3-47f5-969d-40e8cafe9689" providerId="ADAL" clId="{13067E3F-E5DD-4B1D-A470-595424448D08}" dt="2022-02-09T18:39:21.239" v="212" actId="26606"/>
          <ac:spMkLst>
            <pc:docMk/>
            <pc:sldMk cId="930449670" sldId="315"/>
            <ac:spMk id="10" creationId="{9E448559-19A4-4252-8C27-54C1DA906F8A}"/>
          </ac:spMkLst>
        </pc:spChg>
        <pc:spChg chg="add del">
          <ac:chgData name="abhishek.1923cse1003" userId="4769a6a1-96d3-47f5-969d-40e8cafe9689" providerId="ADAL" clId="{13067E3F-E5DD-4B1D-A470-595424448D08}" dt="2022-02-09T18:39:22.154" v="214" actId="26606"/>
          <ac:spMkLst>
            <pc:docMk/>
            <pc:sldMk cId="930449670" sldId="315"/>
            <ac:spMk id="11" creationId="{16BE10A1-AD5F-4AB3-8A94-41D62B494ADB}"/>
          </ac:spMkLst>
        </pc:spChg>
        <pc:spChg chg="add del">
          <ac:chgData name="abhishek.1923cse1003" userId="4769a6a1-96d3-47f5-969d-40e8cafe9689" providerId="ADAL" clId="{13067E3F-E5DD-4B1D-A470-595424448D08}" dt="2022-02-09T18:39:21.239" v="212" actId="26606"/>
          <ac:spMkLst>
            <pc:docMk/>
            <pc:sldMk cId="930449670" sldId="315"/>
            <ac:spMk id="12" creationId="{1B19C35E-4E30-4F1D-9FC2-F2FA6191E453}"/>
          </ac:spMkLst>
        </pc:spChg>
        <pc:spChg chg="add del">
          <ac:chgData name="abhishek.1923cse1003" userId="4769a6a1-96d3-47f5-969d-40e8cafe9689" providerId="ADAL" clId="{13067E3F-E5DD-4B1D-A470-595424448D08}" dt="2022-02-09T18:39:22.154" v="214" actId="26606"/>
          <ac:spMkLst>
            <pc:docMk/>
            <pc:sldMk cId="930449670" sldId="315"/>
            <ac:spMk id="13" creationId="{5684BFFE-6A90-4311-ACD5-B34177D46462}"/>
          </ac:spMkLst>
        </pc:spChg>
        <pc:spChg chg="add">
          <ac:chgData name="abhishek.1923cse1003" userId="4769a6a1-96d3-47f5-969d-40e8cafe9689" providerId="ADAL" clId="{13067E3F-E5DD-4B1D-A470-595424448D08}" dt="2022-02-09T18:40:13.854" v="252" actId="26606"/>
          <ac:spMkLst>
            <pc:docMk/>
            <pc:sldMk cId="930449670" sldId="315"/>
            <ac:spMk id="14" creationId="{6015B4CE-42DE-4E9B-B800-B5B8142E6FCB}"/>
          </ac:spMkLst>
        </pc:spChg>
        <pc:spChg chg="add del">
          <ac:chgData name="abhishek.1923cse1003" userId="4769a6a1-96d3-47f5-969d-40e8cafe9689" providerId="ADAL" clId="{13067E3F-E5DD-4B1D-A470-595424448D08}" dt="2022-02-09T18:39:23.267" v="216" actId="26606"/>
          <ac:spMkLst>
            <pc:docMk/>
            <pc:sldMk cId="930449670" sldId="315"/>
            <ac:spMk id="15" creationId="{70120F84-A866-4D9F-8B1C-9120A013D654}"/>
          </ac:spMkLst>
        </pc:spChg>
        <pc:spChg chg="add del">
          <ac:chgData name="abhishek.1923cse1003" userId="4769a6a1-96d3-47f5-969d-40e8cafe9689" providerId="ADAL" clId="{13067E3F-E5DD-4B1D-A470-595424448D08}" dt="2022-02-09T18:39:23.267" v="216" actId="26606"/>
          <ac:spMkLst>
            <pc:docMk/>
            <pc:sldMk cId="930449670" sldId="315"/>
            <ac:spMk id="16" creationId="{252FEFEF-6AC0-46B6-AC09-11FC56196FA4}"/>
          </ac:spMkLst>
        </pc:spChg>
        <pc:spChg chg="add del">
          <ac:chgData name="abhishek.1923cse1003" userId="4769a6a1-96d3-47f5-969d-40e8cafe9689" providerId="ADAL" clId="{13067E3F-E5DD-4B1D-A470-595424448D08}" dt="2022-02-09T18:39:23.267" v="216" actId="26606"/>
          <ac:spMkLst>
            <pc:docMk/>
            <pc:sldMk cId="930449670" sldId="315"/>
            <ac:spMk id="17" creationId="{179EA9E2-1E26-499C-AD96-1388EADD5E4A}"/>
          </ac:spMkLst>
        </pc:spChg>
        <pc:spChg chg="add mod">
          <ac:chgData name="abhishek.1923cse1003" userId="4769a6a1-96d3-47f5-969d-40e8cafe9689" providerId="ADAL" clId="{13067E3F-E5DD-4B1D-A470-595424448D08}" dt="2022-02-09T18:42:25.172" v="328" actId="1076"/>
          <ac:spMkLst>
            <pc:docMk/>
            <pc:sldMk cId="930449670" sldId="315"/>
            <ac:spMk id="18" creationId="{DC9550E3-9DAC-4C47-BB21-AEA8F323AAEC}"/>
          </ac:spMkLst>
        </pc:spChg>
        <pc:spChg chg="add del">
          <ac:chgData name="abhishek.1923cse1003" userId="4769a6a1-96d3-47f5-969d-40e8cafe9689" providerId="ADAL" clId="{13067E3F-E5DD-4B1D-A470-595424448D08}" dt="2022-02-09T18:39:25.069" v="218" actId="26606"/>
          <ac:spMkLst>
            <pc:docMk/>
            <pc:sldMk cId="930449670" sldId="315"/>
            <ac:spMk id="19" creationId="{A2AD6B69-E0A0-476D-9EE1-6B69F04C59F8}"/>
          </ac:spMkLst>
        </pc:spChg>
        <pc:spChg chg="add del">
          <ac:chgData name="abhishek.1923cse1003" userId="4769a6a1-96d3-47f5-969d-40e8cafe9689" providerId="ADAL" clId="{13067E3F-E5DD-4B1D-A470-595424448D08}" dt="2022-02-09T18:39:25.069" v="218" actId="26606"/>
          <ac:spMkLst>
            <pc:docMk/>
            <pc:sldMk cId="930449670" sldId="315"/>
            <ac:spMk id="20" creationId="{16BE10A1-AD5F-4AB3-8A94-41D62B494ADB}"/>
          </ac:spMkLst>
        </pc:spChg>
        <pc:spChg chg="add del">
          <ac:chgData name="abhishek.1923cse1003" userId="4769a6a1-96d3-47f5-969d-40e8cafe9689" providerId="ADAL" clId="{13067E3F-E5DD-4B1D-A470-595424448D08}" dt="2022-02-09T18:39:25.069" v="218" actId="26606"/>
          <ac:spMkLst>
            <pc:docMk/>
            <pc:sldMk cId="930449670" sldId="315"/>
            <ac:spMk id="21" creationId="{5684BFFE-6A90-4311-ACD5-B34177D46462}"/>
          </ac:spMkLst>
        </pc:spChg>
        <pc:spChg chg="add del">
          <ac:chgData name="abhishek.1923cse1003" userId="4769a6a1-96d3-47f5-969d-40e8cafe9689" providerId="ADAL" clId="{13067E3F-E5DD-4B1D-A470-595424448D08}" dt="2022-02-09T18:39:54.950" v="248" actId="26606"/>
          <ac:spMkLst>
            <pc:docMk/>
            <pc:sldMk cId="930449670" sldId="315"/>
            <ac:spMk id="24" creationId="{70120F84-A866-4D9F-8B1C-9120A013D654}"/>
          </ac:spMkLst>
        </pc:spChg>
        <pc:spChg chg="add del">
          <ac:chgData name="abhishek.1923cse1003" userId="4769a6a1-96d3-47f5-969d-40e8cafe9689" providerId="ADAL" clId="{13067E3F-E5DD-4B1D-A470-595424448D08}" dt="2022-02-09T18:39:54.950" v="248" actId="26606"/>
          <ac:spMkLst>
            <pc:docMk/>
            <pc:sldMk cId="930449670" sldId="315"/>
            <ac:spMk id="25" creationId="{252FEFEF-6AC0-46B6-AC09-11FC56196FA4}"/>
          </ac:spMkLst>
        </pc:spChg>
        <pc:spChg chg="add del mod">
          <ac:chgData name="abhishek.1923cse1003" userId="4769a6a1-96d3-47f5-969d-40e8cafe9689" providerId="ADAL" clId="{13067E3F-E5DD-4B1D-A470-595424448D08}" dt="2022-02-09T18:39:54.950" v="248" actId="26606"/>
          <ac:spMkLst>
            <pc:docMk/>
            <pc:sldMk cId="930449670" sldId="315"/>
            <ac:spMk id="26" creationId="{179EA9E2-1E26-499C-AD96-1388EADD5E4A}"/>
          </ac:spMkLst>
        </pc:spChg>
        <pc:spChg chg="add del">
          <ac:chgData name="abhishek.1923cse1003" userId="4769a6a1-96d3-47f5-969d-40e8cafe9689" providerId="ADAL" clId="{13067E3F-E5DD-4B1D-A470-595424448D08}" dt="2022-02-09T18:40:05.084" v="250" actId="26606"/>
          <ac:spMkLst>
            <pc:docMk/>
            <pc:sldMk cId="930449670" sldId="315"/>
            <ac:spMk id="28" creationId="{179EA9E2-1E26-499C-AD96-1388EADD5E4A}"/>
          </ac:spMkLst>
        </pc:spChg>
        <pc:spChg chg="add del">
          <ac:chgData name="abhishek.1923cse1003" userId="4769a6a1-96d3-47f5-969d-40e8cafe9689" providerId="ADAL" clId="{13067E3F-E5DD-4B1D-A470-595424448D08}" dt="2022-02-09T18:40:05.084" v="250" actId="26606"/>
          <ac:spMkLst>
            <pc:docMk/>
            <pc:sldMk cId="930449670" sldId="315"/>
            <ac:spMk id="31" creationId="{A009E310-C7C2-4F23-B466-4417C8ED3B99}"/>
          </ac:spMkLst>
        </pc:spChg>
        <pc:spChg chg="add del">
          <ac:chgData name="abhishek.1923cse1003" userId="4769a6a1-96d3-47f5-969d-40e8cafe9689" providerId="ADAL" clId="{13067E3F-E5DD-4B1D-A470-595424448D08}" dt="2022-02-09T18:40:05.084" v="250" actId="26606"/>
          <ac:spMkLst>
            <pc:docMk/>
            <pc:sldMk cId="930449670" sldId="315"/>
            <ac:spMk id="33" creationId="{A4C31FF5-F97E-4082-BFC5-A880DB9F3F00}"/>
          </ac:spMkLst>
        </pc:spChg>
        <pc:spChg chg="add del">
          <ac:chgData name="abhishek.1923cse1003" userId="4769a6a1-96d3-47f5-969d-40e8cafe9689" providerId="ADAL" clId="{13067E3F-E5DD-4B1D-A470-595424448D08}" dt="2022-02-09T18:40:05.084" v="250" actId="26606"/>
          <ac:spMkLst>
            <pc:docMk/>
            <pc:sldMk cId="930449670" sldId="315"/>
            <ac:spMk id="35" creationId="{6015B4CE-42DE-4E9B-B800-B5B8142E6FCB}"/>
          </ac:spMkLst>
        </pc:spChg>
        <pc:graphicFrameChg chg="add del">
          <ac:chgData name="abhishek.1923cse1003" userId="4769a6a1-96d3-47f5-969d-40e8cafe9689" providerId="ADAL" clId="{13067E3F-E5DD-4B1D-A470-595424448D08}" dt="2022-02-09T18:39:22.154" v="214" actId="26606"/>
          <ac:graphicFrameMkLst>
            <pc:docMk/>
            <pc:sldMk cId="930449670" sldId="315"/>
            <ac:graphicFrameMk id="5" creationId="{A9DD0BC7-97F7-44DC-AA11-0497AAC98716}"/>
          </ac:graphicFrameMkLst>
        </pc:graphicFrameChg>
        <pc:graphicFrameChg chg="add del">
          <ac:chgData name="abhishek.1923cse1003" userId="4769a6a1-96d3-47f5-969d-40e8cafe9689" providerId="ADAL" clId="{13067E3F-E5DD-4B1D-A470-595424448D08}" dt="2022-02-09T18:39:25.069" v="218" actId="26606"/>
          <ac:graphicFrameMkLst>
            <pc:docMk/>
            <pc:sldMk cId="930449670" sldId="315"/>
            <ac:graphicFrameMk id="22" creationId="{A9DD0BC7-97F7-44DC-AA11-0497AAC98716}"/>
          </ac:graphicFrameMkLst>
        </pc:graphicFrameChg>
      </pc:sldChg>
      <pc:sldChg chg="addSp delSp modSp new mod setBg">
        <pc:chgData name="abhishek.1923cse1003" userId="4769a6a1-96d3-47f5-969d-40e8cafe9689" providerId="ADAL" clId="{13067E3F-E5DD-4B1D-A470-595424448D08}" dt="2022-02-09T19:04:04.322" v="581"/>
        <pc:sldMkLst>
          <pc:docMk/>
          <pc:sldMk cId="3253157757" sldId="316"/>
        </pc:sldMkLst>
        <pc:spChg chg="mod">
          <ac:chgData name="abhishek.1923cse1003" userId="4769a6a1-96d3-47f5-969d-40e8cafe9689" providerId="ADAL" clId="{13067E3F-E5DD-4B1D-A470-595424448D08}" dt="2022-02-09T18:52:16.345" v="473" actId="26606"/>
          <ac:spMkLst>
            <pc:docMk/>
            <pc:sldMk cId="3253157757" sldId="316"/>
            <ac:spMk id="2" creationId="{7CAD8A3D-D17A-4880-A1C3-9FC360F46020}"/>
          </ac:spMkLst>
        </pc:spChg>
        <pc:spChg chg="del mod">
          <ac:chgData name="abhishek.1923cse1003" userId="4769a6a1-96d3-47f5-969d-40e8cafe9689" providerId="ADAL" clId="{13067E3F-E5DD-4B1D-A470-595424448D08}" dt="2022-02-09T18:52:16.345" v="473" actId="26606"/>
          <ac:spMkLst>
            <pc:docMk/>
            <pc:sldMk cId="3253157757" sldId="316"/>
            <ac:spMk id="3" creationId="{8E7BF06A-D0A0-4B7E-8063-77995AB5C0DA}"/>
          </ac:spMkLst>
        </pc:spChg>
        <pc:spChg chg="add">
          <ac:chgData name="abhishek.1923cse1003" userId="4769a6a1-96d3-47f5-969d-40e8cafe9689" providerId="ADAL" clId="{13067E3F-E5DD-4B1D-A470-595424448D08}" dt="2022-02-09T18:52:16.345" v="473" actId="26606"/>
          <ac:spMkLst>
            <pc:docMk/>
            <pc:sldMk cId="3253157757" sldId="316"/>
            <ac:spMk id="9" creationId="{0EB72A9B-FD82-4F09-BF1E-D39311D3A0E3}"/>
          </ac:spMkLst>
        </pc:spChg>
        <pc:spChg chg="add">
          <ac:chgData name="abhishek.1923cse1003" userId="4769a6a1-96d3-47f5-969d-40e8cafe9689" providerId="ADAL" clId="{13067E3F-E5DD-4B1D-A470-595424448D08}" dt="2022-02-09T18:52:16.345" v="473" actId="26606"/>
          <ac:spMkLst>
            <pc:docMk/>
            <pc:sldMk cId="3253157757" sldId="316"/>
            <ac:spMk id="11" creationId="{DD39B371-6E4E-4070-AB4E-4D788405A5A6}"/>
          </ac:spMkLst>
        </pc:spChg>
        <pc:spChg chg="add">
          <ac:chgData name="abhishek.1923cse1003" userId="4769a6a1-96d3-47f5-969d-40e8cafe9689" providerId="ADAL" clId="{13067E3F-E5DD-4B1D-A470-595424448D08}" dt="2022-02-09T18:52:16.345" v="473" actId="26606"/>
          <ac:spMkLst>
            <pc:docMk/>
            <pc:sldMk cId="3253157757" sldId="316"/>
            <ac:spMk id="13" creationId="{B937DAED-8BFE-4563-BB45-B5E554D70A84}"/>
          </ac:spMkLst>
        </pc:spChg>
        <pc:graphicFrameChg chg="add mod modGraphic">
          <ac:chgData name="abhishek.1923cse1003" userId="4769a6a1-96d3-47f5-969d-40e8cafe9689" providerId="ADAL" clId="{13067E3F-E5DD-4B1D-A470-595424448D08}" dt="2022-02-09T19:04:04.322" v="581"/>
          <ac:graphicFrameMkLst>
            <pc:docMk/>
            <pc:sldMk cId="3253157757" sldId="316"/>
            <ac:graphicFrameMk id="5" creationId="{66D230DE-A4D7-4540-9B60-495C34E07BF8}"/>
          </ac:graphicFrameMkLst>
        </pc:graphicFrameChg>
      </pc:sldChg>
      <pc:sldChg chg="addSp delSp modSp new mod setBg">
        <pc:chgData name="abhishek.1923cse1003" userId="4769a6a1-96d3-47f5-969d-40e8cafe9689" providerId="ADAL" clId="{13067E3F-E5DD-4B1D-A470-595424448D08}" dt="2022-02-11T16:23:22.745" v="1037" actId="26606"/>
        <pc:sldMkLst>
          <pc:docMk/>
          <pc:sldMk cId="3360136978" sldId="317"/>
        </pc:sldMkLst>
        <pc:spChg chg="mod">
          <ac:chgData name="abhishek.1923cse1003" userId="4769a6a1-96d3-47f5-969d-40e8cafe9689" providerId="ADAL" clId="{13067E3F-E5DD-4B1D-A470-595424448D08}" dt="2022-02-11T16:23:22.745" v="1037" actId="26606"/>
          <ac:spMkLst>
            <pc:docMk/>
            <pc:sldMk cId="3360136978" sldId="317"/>
            <ac:spMk id="2" creationId="{A7AB1203-4631-4C55-B0B1-099151F86DEA}"/>
          </ac:spMkLst>
        </pc:spChg>
        <pc:spChg chg="del mod">
          <ac:chgData name="abhishek.1923cse1003" userId="4769a6a1-96d3-47f5-969d-40e8cafe9689" providerId="ADAL" clId="{13067E3F-E5DD-4B1D-A470-595424448D08}" dt="2022-02-11T16:23:22.745" v="1037" actId="26606"/>
          <ac:spMkLst>
            <pc:docMk/>
            <pc:sldMk cId="3360136978" sldId="317"/>
            <ac:spMk id="3" creationId="{9D0906D7-D958-46E4-A58F-372474F04BA1}"/>
          </ac:spMkLst>
        </pc:spChg>
        <pc:spChg chg="add">
          <ac:chgData name="abhishek.1923cse1003" userId="4769a6a1-96d3-47f5-969d-40e8cafe9689" providerId="ADAL" clId="{13067E3F-E5DD-4B1D-A470-595424448D08}" dt="2022-02-11T16:23:22.745" v="1037" actId="26606"/>
          <ac:spMkLst>
            <pc:docMk/>
            <pc:sldMk cId="3360136978" sldId="317"/>
            <ac:spMk id="9" creationId="{A2AD6B69-E0A0-476D-9EE1-6B69F04C59F8}"/>
          </ac:spMkLst>
        </pc:spChg>
        <pc:spChg chg="add">
          <ac:chgData name="abhishek.1923cse1003" userId="4769a6a1-96d3-47f5-969d-40e8cafe9689" providerId="ADAL" clId="{13067E3F-E5DD-4B1D-A470-595424448D08}" dt="2022-02-11T16:23:22.745" v="1037" actId="26606"/>
          <ac:spMkLst>
            <pc:docMk/>
            <pc:sldMk cId="3360136978" sldId="317"/>
            <ac:spMk id="11" creationId="{16BE10A1-AD5F-4AB3-8A94-41D62B494ADB}"/>
          </ac:spMkLst>
        </pc:spChg>
        <pc:spChg chg="add">
          <ac:chgData name="abhishek.1923cse1003" userId="4769a6a1-96d3-47f5-969d-40e8cafe9689" providerId="ADAL" clId="{13067E3F-E5DD-4B1D-A470-595424448D08}" dt="2022-02-11T16:23:22.745" v="1037" actId="26606"/>
          <ac:spMkLst>
            <pc:docMk/>
            <pc:sldMk cId="3360136978" sldId="317"/>
            <ac:spMk id="13" creationId="{5684BFFE-6A90-4311-ACD5-B34177D46462}"/>
          </ac:spMkLst>
        </pc:spChg>
        <pc:graphicFrameChg chg="add">
          <ac:chgData name="abhishek.1923cse1003" userId="4769a6a1-96d3-47f5-969d-40e8cafe9689" providerId="ADAL" clId="{13067E3F-E5DD-4B1D-A470-595424448D08}" dt="2022-02-11T16:23:22.745" v="1037" actId="26606"/>
          <ac:graphicFrameMkLst>
            <pc:docMk/>
            <pc:sldMk cId="3360136978" sldId="317"/>
            <ac:graphicFrameMk id="5" creationId="{BA1D922F-3108-4754-99EC-D00C5028BFEB}"/>
          </ac:graphicFrameMkLst>
        </pc:graphicFrameChg>
      </pc:sldChg>
      <pc:sldChg chg="addSp delSp modSp new del mod setBg setClrOvrMap">
        <pc:chgData name="abhishek.1923cse1003" userId="4769a6a1-96d3-47f5-969d-40e8cafe9689" providerId="ADAL" clId="{13067E3F-E5DD-4B1D-A470-595424448D08}" dt="2022-02-11T16:21:19.039" v="823" actId="47"/>
        <pc:sldMkLst>
          <pc:docMk/>
          <pc:sldMk cId="3462934716" sldId="317"/>
        </pc:sldMkLst>
        <pc:spChg chg="mod ord">
          <ac:chgData name="abhishek.1923cse1003" userId="4769a6a1-96d3-47f5-969d-40e8cafe9689" providerId="ADAL" clId="{13067E3F-E5DD-4B1D-A470-595424448D08}" dt="2022-02-09T19:01:14.757" v="560" actId="1076"/>
          <ac:spMkLst>
            <pc:docMk/>
            <pc:sldMk cId="3462934716" sldId="317"/>
            <ac:spMk id="2" creationId="{67662628-AFE4-4976-96B6-8F2D65E43885}"/>
          </ac:spMkLst>
        </pc:spChg>
        <pc:spChg chg="add del mod">
          <ac:chgData name="abhishek.1923cse1003" userId="4769a6a1-96d3-47f5-969d-40e8cafe9689" providerId="ADAL" clId="{13067E3F-E5DD-4B1D-A470-595424448D08}" dt="2022-02-09T19:00:40.386" v="555" actId="931"/>
          <ac:spMkLst>
            <pc:docMk/>
            <pc:sldMk cId="3462934716" sldId="317"/>
            <ac:spMk id="3" creationId="{8908F7AC-D69E-4284-9964-FE7EF570D869}"/>
          </ac:spMkLst>
        </pc:spChg>
        <pc:spChg chg="add del">
          <ac:chgData name="abhishek.1923cse1003" userId="4769a6a1-96d3-47f5-969d-40e8cafe9689" providerId="ADAL" clId="{13067E3F-E5DD-4B1D-A470-595424448D08}" dt="2022-02-09T18:59:55.263" v="534" actId="26606"/>
          <ac:spMkLst>
            <pc:docMk/>
            <pc:sldMk cId="3462934716" sldId="317"/>
            <ac:spMk id="7" creationId="{904DB13E-F722-4ED6-BB00-556651E95281}"/>
          </ac:spMkLst>
        </pc:spChg>
        <pc:spChg chg="add del">
          <ac:chgData name="abhishek.1923cse1003" userId="4769a6a1-96d3-47f5-969d-40e8cafe9689" providerId="ADAL" clId="{13067E3F-E5DD-4B1D-A470-595424448D08}" dt="2022-02-09T18:59:55.263" v="534" actId="26606"/>
          <ac:spMkLst>
            <pc:docMk/>
            <pc:sldMk cId="3462934716" sldId="317"/>
            <ac:spMk id="8" creationId="{1419E3D9-C5FB-41A9-B6D2-DFB210BB6211}"/>
          </ac:spMkLst>
        </pc:spChg>
        <pc:spChg chg="add del">
          <ac:chgData name="abhishek.1923cse1003" userId="4769a6a1-96d3-47f5-969d-40e8cafe9689" providerId="ADAL" clId="{13067E3F-E5DD-4B1D-A470-595424448D08}" dt="2022-02-09T18:59:55.263" v="534" actId="26606"/>
          <ac:spMkLst>
            <pc:docMk/>
            <pc:sldMk cId="3462934716" sldId="317"/>
            <ac:spMk id="9" creationId="{367909BF-1DF7-4ACE-8F58-6CF719BB27E5}"/>
          </ac:spMkLst>
        </pc:spChg>
        <pc:spChg chg="add del">
          <ac:chgData name="abhishek.1923cse1003" userId="4769a6a1-96d3-47f5-969d-40e8cafe9689" providerId="ADAL" clId="{13067E3F-E5DD-4B1D-A470-595424448D08}" dt="2022-02-09T18:58:33.431" v="510" actId="26606"/>
          <ac:spMkLst>
            <pc:docMk/>
            <pc:sldMk cId="3462934716" sldId="317"/>
            <ac:spMk id="10" creationId="{904DB13E-F722-4ED6-BB00-556651E95281}"/>
          </ac:spMkLst>
        </pc:spChg>
        <pc:spChg chg="add del">
          <ac:chgData name="abhishek.1923cse1003" userId="4769a6a1-96d3-47f5-969d-40e8cafe9689" providerId="ADAL" clId="{13067E3F-E5DD-4B1D-A470-595424448D08}" dt="2022-02-09T18:59:55.263" v="534" actId="26606"/>
          <ac:spMkLst>
            <pc:docMk/>
            <pc:sldMk cId="3462934716" sldId="317"/>
            <ac:spMk id="11" creationId="{89E8BEDB-0BBC-4F21-9CFB-8530D664C343}"/>
          </ac:spMkLst>
        </pc:spChg>
        <pc:spChg chg="add del">
          <ac:chgData name="abhishek.1923cse1003" userId="4769a6a1-96d3-47f5-969d-40e8cafe9689" providerId="ADAL" clId="{13067E3F-E5DD-4B1D-A470-595424448D08}" dt="2022-02-09T18:58:33.431" v="510" actId="26606"/>
          <ac:spMkLst>
            <pc:docMk/>
            <pc:sldMk cId="3462934716" sldId="317"/>
            <ac:spMk id="12" creationId="{1419E3D9-C5FB-41A9-B6D2-DFB210BB6211}"/>
          </ac:spMkLst>
        </pc:spChg>
        <pc:spChg chg="add del">
          <ac:chgData name="abhishek.1923cse1003" userId="4769a6a1-96d3-47f5-969d-40e8cafe9689" providerId="ADAL" clId="{13067E3F-E5DD-4B1D-A470-595424448D08}" dt="2022-02-09T18:58:33.431" v="510" actId="26606"/>
          <ac:spMkLst>
            <pc:docMk/>
            <pc:sldMk cId="3462934716" sldId="317"/>
            <ac:spMk id="14" creationId="{367909BF-1DF7-4ACE-8F58-6CF719BB27E5}"/>
          </ac:spMkLst>
        </pc:spChg>
        <pc:spChg chg="add del">
          <ac:chgData name="abhishek.1923cse1003" userId="4769a6a1-96d3-47f5-969d-40e8cafe9689" providerId="ADAL" clId="{13067E3F-E5DD-4B1D-A470-595424448D08}" dt="2022-02-09T18:59:55.263" v="534" actId="26606"/>
          <ac:spMkLst>
            <pc:docMk/>
            <pc:sldMk cId="3462934716" sldId="317"/>
            <ac:spMk id="15" creationId="{420551B3-B4DA-48EE-988C-4FAEAEB5CE98}"/>
          </ac:spMkLst>
        </pc:spChg>
        <pc:spChg chg="add del">
          <ac:chgData name="abhishek.1923cse1003" userId="4769a6a1-96d3-47f5-969d-40e8cafe9689" providerId="ADAL" clId="{13067E3F-E5DD-4B1D-A470-595424448D08}" dt="2022-02-09T18:58:33.431" v="510" actId="26606"/>
          <ac:spMkLst>
            <pc:docMk/>
            <pc:sldMk cId="3462934716" sldId="317"/>
            <ac:spMk id="16" creationId="{89E8BEDB-0BBC-4F21-9CFB-8530D664C343}"/>
          </ac:spMkLst>
        </pc:spChg>
        <pc:spChg chg="add del">
          <ac:chgData name="abhishek.1923cse1003" userId="4769a6a1-96d3-47f5-969d-40e8cafe9689" providerId="ADAL" clId="{13067E3F-E5DD-4B1D-A470-595424448D08}" dt="2022-02-09T18:59:55.263" v="534" actId="26606"/>
          <ac:spMkLst>
            <pc:docMk/>
            <pc:sldMk cId="3462934716" sldId="317"/>
            <ac:spMk id="17" creationId="{2644B391-9BFE-445C-A9EC-F544BB85FBC7}"/>
          </ac:spMkLst>
        </pc:spChg>
        <pc:spChg chg="add del">
          <ac:chgData name="abhishek.1923cse1003" userId="4769a6a1-96d3-47f5-969d-40e8cafe9689" providerId="ADAL" clId="{13067E3F-E5DD-4B1D-A470-595424448D08}" dt="2022-02-09T18:59:55.263" v="534" actId="26606"/>
          <ac:spMkLst>
            <pc:docMk/>
            <pc:sldMk cId="3462934716" sldId="317"/>
            <ac:spMk id="22" creationId="{80F26E69-87D9-4655-AE7B-280A87AA3CAD}"/>
          </ac:spMkLst>
        </pc:spChg>
        <pc:spChg chg="add del">
          <ac:chgData name="abhishek.1923cse1003" userId="4769a6a1-96d3-47f5-969d-40e8cafe9689" providerId="ADAL" clId="{13067E3F-E5DD-4B1D-A470-595424448D08}" dt="2022-02-09T18:58:33.431" v="510" actId="26606"/>
          <ac:spMkLst>
            <pc:docMk/>
            <pc:sldMk cId="3462934716" sldId="317"/>
            <ac:spMk id="23" creationId="{420551B3-B4DA-48EE-988C-4FAEAEB5CE98}"/>
          </ac:spMkLst>
        </pc:spChg>
        <pc:spChg chg="add del">
          <ac:chgData name="abhishek.1923cse1003" userId="4769a6a1-96d3-47f5-969d-40e8cafe9689" providerId="ADAL" clId="{13067E3F-E5DD-4B1D-A470-595424448D08}" dt="2022-02-09T18:59:22.835" v="519" actId="26606"/>
          <ac:spMkLst>
            <pc:docMk/>
            <pc:sldMk cId="3462934716" sldId="317"/>
            <ac:spMk id="24" creationId="{904DB13E-F722-4ED6-BB00-556651E95281}"/>
          </ac:spMkLst>
        </pc:spChg>
        <pc:spChg chg="add del">
          <ac:chgData name="abhishek.1923cse1003" userId="4769a6a1-96d3-47f5-969d-40e8cafe9689" providerId="ADAL" clId="{13067E3F-E5DD-4B1D-A470-595424448D08}" dt="2022-02-09T18:58:33.431" v="510" actId="26606"/>
          <ac:spMkLst>
            <pc:docMk/>
            <pc:sldMk cId="3462934716" sldId="317"/>
            <ac:spMk id="25" creationId="{2644B391-9BFE-445C-A9EC-F544BB85FBC7}"/>
          </ac:spMkLst>
        </pc:spChg>
        <pc:spChg chg="add del">
          <ac:chgData name="abhishek.1923cse1003" userId="4769a6a1-96d3-47f5-969d-40e8cafe9689" providerId="ADAL" clId="{13067E3F-E5DD-4B1D-A470-595424448D08}" dt="2022-02-09T18:59:22.835" v="519" actId="26606"/>
          <ac:spMkLst>
            <pc:docMk/>
            <pc:sldMk cId="3462934716" sldId="317"/>
            <ac:spMk id="26" creationId="{1E8D93C5-28EB-42D0-86CE-D804955653CC}"/>
          </ac:spMkLst>
        </pc:spChg>
        <pc:spChg chg="add del">
          <ac:chgData name="abhishek.1923cse1003" userId="4769a6a1-96d3-47f5-969d-40e8cafe9689" providerId="ADAL" clId="{13067E3F-E5DD-4B1D-A470-595424448D08}" dt="2022-02-09T18:58:33.431" v="510" actId="26606"/>
          <ac:spMkLst>
            <pc:docMk/>
            <pc:sldMk cId="3462934716" sldId="317"/>
            <ac:spMk id="27" creationId="{80F26E69-87D9-4655-AE7B-280A87AA3CAD}"/>
          </ac:spMkLst>
        </pc:spChg>
        <pc:spChg chg="add del">
          <ac:chgData name="abhishek.1923cse1003" userId="4769a6a1-96d3-47f5-969d-40e8cafe9689" providerId="ADAL" clId="{13067E3F-E5DD-4B1D-A470-595424448D08}" dt="2022-02-09T18:59:22.835" v="519" actId="26606"/>
          <ac:spMkLst>
            <pc:docMk/>
            <pc:sldMk cId="3462934716" sldId="317"/>
            <ac:spMk id="28" creationId="{AB1B1E7D-F76D-4744-AF85-239E6998A4C5}"/>
          </ac:spMkLst>
        </pc:spChg>
        <pc:spChg chg="add del">
          <ac:chgData name="abhishek.1923cse1003" userId="4769a6a1-96d3-47f5-969d-40e8cafe9689" providerId="ADAL" clId="{13067E3F-E5DD-4B1D-A470-595424448D08}" dt="2022-02-09T18:58:44.979" v="512" actId="26606"/>
          <ac:spMkLst>
            <pc:docMk/>
            <pc:sldMk cId="3462934716" sldId="317"/>
            <ac:spMk id="29" creationId="{BD94142C-10EE-487C-A327-404FDF358F22}"/>
          </ac:spMkLst>
        </pc:spChg>
        <pc:spChg chg="add del">
          <ac:chgData name="abhishek.1923cse1003" userId="4769a6a1-96d3-47f5-969d-40e8cafe9689" providerId="ADAL" clId="{13067E3F-E5DD-4B1D-A470-595424448D08}" dt="2022-02-09T18:58:44.979" v="512" actId="26606"/>
          <ac:spMkLst>
            <pc:docMk/>
            <pc:sldMk cId="3462934716" sldId="317"/>
            <ac:spMk id="30" creationId="{904DB13E-F722-4ED6-BB00-556651E95281}"/>
          </ac:spMkLst>
        </pc:spChg>
        <pc:spChg chg="add del">
          <ac:chgData name="abhishek.1923cse1003" userId="4769a6a1-96d3-47f5-969d-40e8cafe9689" providerId="ADAL" clId="{13067E3F-E5DD-4B1D-A470-595424448D08}" dt="2022-02-09T18:58:44.979" v="512" actId="26606"/>
          <ac:spMkLst>
            <pc:docMk/>
            <pc:sldMk cId="3462934716" sldId="317"/>
            <ac:spMk id="31" creationId="{5F7FAC2D-7A74-4939-A917-A1A5AF935685}"/>
          </ac:spMkLst>
        </pc:spChg>
        <pc:spChg chg="add del">
          <ac:chgData name="abhishek.1923cse1003" userId="4769a6a1-96d3-47f5-969d-40e8cafe9689" providerId="ADAL" clId="{13067E3F-E5DD-4B1D-A470-595424448D08}" dt="2022-02-09T18:58:44.979" v="512" actId="26606"/>
          <ac:spMkLst>
            <pc:docMk/>
            <pc:sldMk cId="3462934716" sldId="317"/>
            <ac:spMk id="32" creationId="{1E8D93C5-28EB-42D0-86CE-D804955653CC}"/>
          </ac:spMkLst>
        </pc:spChg>
        <pc:spChg chg="add del">
          <ac:chgData name="abhishek.1923cse1003" userId="4769a6a1-96d3-47f5-969d-40e8cafe9689" providerId="ADAL" clId="{13067E3F-E5DD-4B1D-A470-595424448D08}" dt="2022-02-09T18:58:44.979" v="512" actId="26606"/>
          <ac:spMkLst>
            <pc:docMk/>
            <pc:sldMk cId="3462934716" sldId="317"/>
            <ac:spMk id="33" creationId="{AB1B1E7D-F76D-4744-AF85-239E6998A4C5}"/>
          </ac:spMkLst>
        </pc:spChg>
        <pc:spChg chg="add del">
          <ac:chgData name="abhishek.1923cse1003" userId="4769a6a1-96d3-47f5-969d-40e8cafe9689" providerId="ADAL" clId="{13067E3F-E5DD-4B1D-A470-595424448D08}" dt="2022-02-09T18:58:44.979" v="512" actId="26606"/>
          <ac:spMkLst>
            <pc:docMk/>
            <pc:sldMk cId="3462934716" sldId="317"/>
            <ac:spMk id="34" creationId="{3BB65211-00DB-45B6-A223-033B2D19CBE8}"/>
          </ac:spMkLst>
        </pc:spChg>
        <pc:spChg chg="add del">
          <ac:chgData name="abhishek.1923cse1003" userId="4769a6a1-96d3-47f5-969d-40e8cafe9689" providerId="ADAL" clId="{13067E3F-E5DD-4B1D-A470-595424448D08}" dt="2022-02-09T18:58:44.979" v="512" actId="26606"/>
          <ac:spMkLst>
            <pc:docMk/>
            <pc:sldMk cId="3462934716" sldId="317"/>
            <ac:spMk id="36" creationId="{EA4E4267-CAF0-4C38-8DC6-CD3B1A9F046E}"/>
          </ac:spMkLst>
        </pc:spChg>
        <pc:spChg chg="add del">
          <ac:chgData name="abhishek.1923cse1003" userId="4769a6a1-96d3-47f5-969d-40e8cafe9689" providerId="ADAL" clId="{13067E3F-E5DD-4B1D-A470-595424448D08}" dt="2022-02-09T18:58:44.979" v="512" actId="26606"/>
          <ac:spMkLst>
            <pc:docMk/>
            <pc:sldMk cId="3462934716" sldId="317"/>
            <ac:spMk id="37" creationId="{0EE3ACC5-126D-4BA4-8B45-7F0B5B839C51}"/>
          </ac:spMkLst>
        </pc:spChg>
        <pc:spChg chg="add del">
          <ac:chgData name="abhishek.1923cse1003" userId="4769a6a1-96d3-47f5-969d-40e8cafe9689" providerId="ADAL" clId="{13067E3F-E5DD-4B1D-A470-595424448D08}" dt="2022-02-09T18:58:44.979" v="512" actId="26606"/>
          <ac:spMkLst>
            <pc:docMk/>
            <pc:sldMk cId="3462934716" sldId="317"/>
            <ac:spMk id="38" creationId="{AB2868F7-FE10-4289-A5BD-90763C7A2F5A}"/>
          </ac:spMkLst>
        </pc:spChg>
        <pc:spChg chg="add del">
          <ac:chgData name="abhishek.1923cse1003" userId="4769a6a1-96d3-47f5-969d-40e8cafe9689" providerId="ADAL" clId="{13067E3F-E5DD-4B1D-A470-595424448D08}" dt="2022-02-09T18:59:22.835" v="519" actId="26606"/>
          <ac:spMkLst>
            <pc:docMk/>
            <pc:sldMk cId="3462934716" sldId="317"/>
            <ac:spMk id="39" creationId="{3BB65211-00DB-45B6-A223-033B2D19CBE8}"/>
          </ac:spMkLst>
        </pc:spChg>
        <pc:spChg chg="add del">
          <ac:chgData name="abhishek.1923cse1003" userId="4769a6a1-96d3-47f5-969d-40e8cafe9689" providerId="ADAL" clId="{13067E3F-E5DD-4B1D-A470-595424448D08}" dt="2022-02-09T18:59:22.835" v="519" actId="26606"/>
          <ac:spMkLst>
            <pc:docMk/>
            <pc:sldMk cId="3462934716" sldId="317"/>
            <ac:spMk id="40" creationId="{1C3E817E-E139-426E-89E5-9DD346EC7514}"/>
          </ac:spMkLst>
        </pc:spChg>
        <pc:spChg chg="add del">
          <ac:chgData name="abhishek.1923cse1003" userId="4769a6a1-96d3-47f5-969d-40e8cafe9689" providerId="ADAL" clId="{13067E3F-E5DD-4B1D-A470-595424448D08}" dt="2022-02-09T18:59:22.835" v="519" actId="26606"/>
          <ac:spMkLst>
            <pc:docMk/>
            <pc:sldMk cId="3462934716" sldId="317"/>
            <ac:spMk id="42" creationId="{E2ADD2F6-F7FC-464F-8F18-5BDBD27A732F}"/>
          </ac:spMkLst>
        </pc:spChg>
        <pc:spChg chg="add del">
          <ac:chgData name="abhishek.1923cse1003" userId="4769a6a1-96d3-47f5-969d-40e8cafe9689" providerId="ADAL" clId="{13067E3F-E5DD-4B1D-A470-595424448D08}" dt="2022-02-09T18:59:22.835" v="519" actId="26606"/>
          <ac:spMkLst>
            <pc:docMk/>
            <pc:sldMk cId="3462934716" sldId="317"/>
            <ac:spMk id="44" creationId="{5A3A31F1-FA83-497F-98FF-9A5621DC5560}"/>
          </ac:spMkLst>
        </pc:spChg>
        <pc:spChg chg="add del">
          <ac:chgData name="abhishek.1923cse1003" userId="4769a6a1-96d3-47f5-969d-40e8cafe9689" providerId="ADAL" clId="{13067E3F-E5DD-4B1D-A470-595424448D08}" dt="2022-02-09T18:59:22.835" v="519" actId="26606"/>
          <ac:spMkLst>
            <pc:docMk/>
            <pc:sldMk cId="3462934716" sldId="317"/>
            <ac:spMk id="46" creationId="{343FF9E2-8F7E-4BCC-9A50-C41AD8A56DD9}"/>
          </ac:spMkLst>
        </pc:spChg>
        <pc:spChg chg="add del">
          <ac:chgData name="abhishek.1923cse1003" userId="4769a6a1-96d3-47f5-969d-40e8cafe9689" providerId="ADAL" clId="{13067E3F-E5DD-4B1D-A470-595424448D08}" dt="2022-02-09T18:59:22.835" v="519" actId="26606"/>
          <ac:spMkLst>
            <pc:docMk/>
            <pc:sldMk cId="3462934716" sldId="317"/>
            <ac:spMk id="48" creationId="{47751BC8-250F-493B-BDF9-D45BA5991D8A}"/>
          </ac:spMkLst>
        </pc:spChg>
        <pc:spChg chg="add del">
          <ac:chgData name="abhishek.1923cse1003" userId="4769a6a1-96d3-47f5-969d-40e8cafe9689" providerId="ADAL" clId="{13067E3F-E5DD-4B1D-A470-595424448D08}" dt="2022-02-09T18:59:40.080" v="525" actId="26606"/>
          <ac:spMkLst>
            <pc:docMk/>
            <pc:sldMk cId="3462934716" sldId="317"/>
            <ac:spMk id="56" creationId="{2DC4AA0A-D9C3-4A0B-990D-1BCB0022A696}"/>
          </ac:spMkLst>
        </pc:spChg>
        <pc:spChg chg="add del">
          <ac:chgData name="abhishek.1923cse1003" userId="4769a6a1-96d3-47f5-969d-40e8cafe9689" providerId="ADAL" clId="{13067E3F-E5DD-4B1D-A470-595424448D08}" dt="2022-02-09T18:59:40.080" v="525" actId="26606"/>
          <ac:spMkLst>
            <pc:docMk/>
            <pc:sldMk cId="3462934716" sldId="317"/>
            <ac:spMk id="57" creationId="{370878C7-7719-40BD-AA97-751A85670594}"/>
          </ac:spMkLst>
        </pc:spChg>
        <pc:spChg chg="add del">
          <ac:chgData name="abhishek.1923cse1003" userId="4769a6a1-96d3-47f5-969d-40e8cafe9689" providerId="ADAL" clId="{13067E3F-E5DD-4B1D-A470-595424448D08}" dt="2022-02-09T18:59:40.080" v="525" actId="26606"/>
          <ac:spMkLst>
            <pc:docMk/>
            <pc:sldMk cId="3462934716" sldId="317"/>
            <ac:spMk id="58" creationId="{1D9D3865-C494-4C4A-8495-8245E905469D}"/>
          </ac:spMkLst>
        </pc:spChg>
        <pc:spChg chg="add del mod">
          <ac:chgData name="abhishek.1923cse1003" userId="4769a6a1-96d3-47f5-969d-40e8cafe9689" providerId="ADAL" clId="{13067E3F-E5DD-4B1D-A470-595424448D08}" dt="2022-02-09T18:59:40.080" v="525" actId="26606"/>
          <ac:spMkLst>
            <pc:docMk/>
            <pc:sldMk cId="3462934716" sldId="317"/>
            <ac:spMk id="60" creationId="{3EBA8248-9385-4115-B738-4D193C94572A}"/>
          </ac:spMkLst>
        </pc:spChg>
        <pc:spChg chg="add del">
          <ac:chgData name="abhishek.1923cse1003" userId="4769a6a1-96d3-47f5-969d-40e8cafe9689" providerId="ADAL" clId="{13067E3F-E5DD-4B1D-A470-595424448D08}" dt="2022-02-09T18:59:39.096" v="523" actId="26606"/>
          <ac:spMkLst>
            <pc:docMk/>
            <pc:sldMk cId="3462934716" sldId="317"/>
            <ac:spMk id="65" creationId="{904DB13E-F722-4ED6-BB00-556651E95281}"/>
          </ac:spMkLst>
        </pc:spChg>
        <pc:spChg chg="add del">
          <ac:chgData name="abhishek.1923cse1003" userId="4769a6a1-96d3-47f5-969d-40e8cafe9689" providerId="ADAL" clId="{13067E3F-E5DD-4B1D-A470-595424448D08}" dt="2022-02-09T18:59:39.096" v="523" actId="26606"/>
          <ac:spMkLst>
            <pc:docMk/>
            <pc:sldMk cId="3462934716" sldId="317"/>
            <ac:spMk id="67" creationId="{1E8D93C5-28EB-42D0-86CE-D804955653CC}"/>
          </ac:spMkLst>
        </pc:spChg>
        <pc:spChg chg="add del">
          <ac:chgData name="abhishek.1923cse1003" userId="4769a6a1-96d3-47f5-969d-40e8cafe9689" providerId="ADAL" clId="{13067E3F-E5DD-4B1D-A470-595424448D08}" dt="2022-02-09T18:59:39.096" v="523" actId="26606"/>
          <ac:spMkLst>
            <pc:docMk/>
            <pc:sldMk cId="3462934716" sldId="317"/>
            <ac:spMk id="69" creationId="{AB1B1E7D-F76D-4744-AF85-239E6998A4C5}"/>
          </ac:spMkLst>
        </pc:spChg>
        <pc:spChg chg="add del">
          <ac:chgData name="abhishek.1923cse1003" userId="4769a6a1-96d3-47f5-969d-40e8cafe9689" providerId="ADAL" clId="{13067E3F-E5DD-4B1D-A470-595424448D08}" dt="2022-02-09T18:59:39.096" v="523" actId="26606"/>
          <ac:spMkLst>
            <pc:docMk/>
            <pc:sldMk cId="3462934716" sldId="317"/>
            <ac:spMk id="71" creationId="{3BB65211-00DB-45B6-A223-033B2D19CBE8}"/>
          </ac:spMkLst>
        </pc:spChg>
        <pc:spChg chg="add del">
          <ac:chgData name="abhishek.1923cse1003" userId="4769a6a1-96d3-47f5-969d-40e8cafe9689" providerId="ADAL" clId="{13067E3F-E5DD-4B1D-A470-595424448D08}" dt="2022-02-09T18:59:39.096" v="523" actId="26606"/>
          <ac:spMkLst>
            <pc:docMk/>
            <pc:sldMk cId="3462934716" sldId="317"/>
            <ac:spMk id="78" creationId="{EA4E4267-CAF0-4C38-8DC6-CD3B1A9F046E}"/>
          </ac:spMkLst>
        </pc:spChg>
        <pc:spChg chg="add del">
          <ac:chgData name="abhishek.1923cse1003" userId="4769a6a1-96d3-47f5-969d-40e8cafe9689" providerId="ADAL" clId="{13067E3F-E5DD-4B1D-A470-595424448D08}" dt="2022-02-09T18:59:39.096" v="523" actId="26606"/>
          <ac:spMkLst>
            <pc:docMk/>
            <pc:sldMk cId="3462934716" sldId="317"/>
            <ac:spMk id="80" creationId="{0EE3ACC5-126D-4BA4-8B45-7F0B5B839C51}"/>
          </ac:spMkLst>
        </pc:spChg>
        <pc:spChg chg="add del">
          <ac:chgData name="abhishek.1923cse1003" userId="4769a6a1-96d3-47f5-969d-40e8cafe9689" providerId="ADAL" clId="{13067E3F-E5DD-4B1D-A470-595424448D08}" dt="2022-02-09T18:59:39.096" v="523" actId="26606"/>
          <ac:spMkLst>
            <pc:docMk/>
            <pc:sldMk cId="3462934716" sldId="317"/>
            <ac:spMk id="82" creationId="{AB2868F7-FE10-4289-A5BD-90763C7A2F5A}"/>
          </ac:spMkLst>
        </pc:spChg>
        <pc:spChg chg="add del">
          <ac:chgData name="abhishek.1923cse1003" userId="4769a6a1-96d3-47f5-969d-40e8cafe9689" providerId="ADAL" clId="{13067E3F-E5DD-4B1D-A470-595424448D08}" dt="2022-02-09T18:59:39.096" v="523" actId="26606"/>
          <ac:spMkLst>
            <pc:docMk/>
            <pc:sldMk cId="3462934716" sldId="317"/>
            <ac:spMk id="84" creationId="{BD94142C-10EE-487C-A327-404FDF358F22}"/>
          </ac:spMkLst>
        </pc:spChg>
        <pc:spChg chg="add del">
          <ac:chgData name="abhishek.1923cse1003" userId="4769a6a1-96d3-47f5-969d-40e8cafe9689" providerId="ADAL" clId="{13067E3F-E5DD-4B1D-A470-595424448D08}" dt="2022-02-09T18:59:39.096" v="523" actId="26606"/>
          <ac:spMkLst>
            <pc:docMk/>
            <pc:sldMk cId="3462934716" sldId="317"/>
            <ac:spMk id="86" creationId="{5F7FAC2D-7A74-4939-A917-A1A5AF935685}"/>
          </ac:spMkLst>
        </pc:spChg>
        <pc:grpChg chg="add del">
          <ac:chgData name="abhishek.1923cse1003" userId="4769a6a1-96d3-47f5-969d-40e8cafe9689" providerId="ADAL" clId="{13067E3F-E5DD-4B1D-A470-595424448D08}" dt="2022-02-09T18:59:55.263" v="534" actId="26606"/>
          <ac:grpSpMkLst>
            <pc:docMk/>
            <pc:sldMk cId="3462934716" sldId="317"/>
            <ac:grpSpMk id="13" creationId="{E26428D7-C6F3-473D-A360-A3F5C3E8728C}"/>
          </ac:grpSpMkLst>
        </pc:grpChg>
        <pc:grpChg chg="add del">
          <ac:chgData name="abhishek.1923cse1003" userId="4769a6a1-96d3-47f5-969d-40e8cafe9689" providerId="ADAL" clId="{13067E3F-E5DD-4B1D-A470-595424448D08}" dt="2022-02-09T18:58:33.431" v="510" actId="26606"/>
          <ac:grpSpMkLst>
            <pc:docMk/>
            <pc:sldMk cId="3462934716" sldId="317"/>
            <ac:grpSpMk id="18" creationId="{E26428D7-C6F3-473D-A360-A3F5C3E8728C}"/>
          </ac:grpSpMkLst>
        </pc:grpChg>
        <pc:grpChg chg="add del">
          <ac:chgData name="abhishek.1923cse1003" userId="4769a6a1-96d3-47f5-969d-40e8cafe9689" providerId="ADAL" clId="{13067E3F-E5DD-4B1D-A470-595424448D08}" dt="2022-02-09T18:58:44.979" v="512" actId="26606"/>
          <ac:grpSpMkLst>
            <pc:docMk/>
            <pc:sldMk cId="3462934716" sldId="317"/>
            <ac:grpSpMk id="35" creationId="{E26428D7-C6F3-473D-A360-A3F5C3E8728C}"/>
          </ac:grpSpMkLst>
        </pc:grpChg>
        <pc:grpChg chg="add del">
          <ac:chgData name="abhishek.1923cse1003" userId="4769a6a1-96d3-47f5-969d-40e8cafe9689" providerId="ADAL" clId="{13067E3F-E5DD-4B1D-A470-595424448D08}" dt="2022-02-09T18:59:22.835" v="519" actId="26606"/>
          <ac:grpSpMkLst>
            <pc:docMk/>
            <pc:sldMk cId="3462934716" sldId="317"/>
            <ac:grpSpMk id="41" creationId="{E26428D7-C6F3-473D-A360-A3F5C3E8728C}"/>
          </ac:grpSpMkLst>
        </pc:grpChg>
        <pc:grpChg chg="add del">
          <ac:chgData name="abhishek.1923cse1003" userId="4769a6a1-96d3-47f5-969d-40e8cafe9689" providerId="ADAL" clId="{13067E3F-E5DD-4B1D-A470-595424448D08}" dt="2022-02-09T18:59:39.096" v="523" actId="26606"/>
          <ac:grpSpMkLst>
            <pc:docMk/>
            <pc:sldMk cId="3462934716" sldId="317"/>
            <ac:grpSpMk id="73" creationId="{E26428D7-C6F3-473D-A360-A3F5C3E8728C}"/>
          </ac:grpSpMkLst>
        </pc:grpChg>
        <pc:picChg chg="add del mod">
          <ac:chgData name="abhishek.1923cse1003" userId="4769a6a1-96d3-47f5-969d-40e8cafe9689" providerId="ADAL" clId="{13067E3F-E5DD-4B1D-A470-595424448D08}" dt="2022-02-09T18:59:55.419" v="536" actId="931"/>
          <ac:picMkLst>
            <pc:docMk/>
            <pc:sldMk cId="3462934716" sldId="317"/>
            <ac:picMk id="5" creationId="{38BF9A91-0DCF-4D8A-A4AB-E8443A4A6EA8}"/>
          </ac:picMkLst>
        </pc:picChg>
        <pc:picChg chg="add mod">
          <ac:chgData name="abhishek.1923cse1003" userId="4769a6a1-96d3-47f5-969d-40e8cafe9689" providerId="ADAL" clId="{13067E3F-E5DD-4B1D-A470-595424448D08}" dt="2022-02-09T19:01:40.059" v="563" actId="1440"/>
          <ac:picMkLst>
            <pc:docMk/>
            <pc:sldMk cId="3462934716" sldId="317"/>
            <ac:picMk id="49" creationId="{1A93C7DE-7173-4E11-A152-51CB428ECB8A}"/>
          </ac:picMkLst>
        </pc:picChg>
        <pc:cxnChg chg="add del">
          <ac:chgData name="abhishek.1923cse1003" userId="4769a6a1-96d3-47f5-969d-40e8cafe9689" providerId="ADAL" clId="{13067E3F-E5DD-4B1D-A470-595424448D08}" dt="2022-02-09T18:59:22.835" v="519" actId="26606"/>
          <ac:cxnSpMkLst>
            <pc:docMk/>
            <pc:sldMk cId="3462934716" sldId="317"/>
            <ac:cxnSpMk id="50" creationId="{BF0F044C-8394-47CB-8E3D-FA56B0693961}"/>
          </ac:cxnSpMkLst>
        </pc:cxnChg>
        <pc:cxnChg chg="add del">
          <ac:chgData name="abhishek.1923cse1003" userId="4769a6a1-96d3-47f5-969d-40e8cafe9689" providerId="ADAL" clId="{13067E3F-E5DD-4B1D-A470-595424448D08}" dt="2022-02-09T18:59:22.835" v="519" actId="26606"/>
          <ac:cxnSpMkLst>
            <pc:docMk/>
            <pc:sldMk cId="3462934716" sldId="317"/>
            <ac:cxnSpMk id="52" creationId="{6B2DCD75-B707-4C51-8ADC-813834C09A87}"/>
          </ac:cxnSpMkLst>
        </pc:cxnChg>
        <pc:cxnChg chg="add del">
          <ac:chgData name="abhishek.1923cse1003" userId="4769a6a1-96d3-47f5-969d-40e8cafe9689" providerId="ADAL" clId="{13067E3F-E5DD-4B1D-A470-595424448D08}" dt="2022-02-09T18:59:22.835" v="519" actId="26606"/>
          <ac:cxnSpMkLst>
            <pc:docMk/>
            <pc:sldMk cId="3462934716" sldId="317"/>
            <ac:cxnSpMk id="54" creationId="{F4851414-8BB1-42EF-912B-608FCE07B247}"/>
          </ac:cxnSpMkLst>
        </pc:cxnChg>
        <pc:cxnChg chg="add del">
          <ac:chgData name="abhishek.1923cse1003" userId="4769a6a1-96d3-47f5-969d-40e8cafe9689" providerId="ADAL" clId="{13067E3F-E5DD-4B1D-A470-595424448D08}" dt="2022-02-09T18:59:40.080" v="525" actId="26606"/>
          <ac:cxnSpMkLst>
            <pc:docMk/>
            <pc:sldMk cId="3462934716" sldId="317"/>
            <ac:cxnSpMk id="59" creationId="{B78EE79F-FCAA-4CF9-9746-730B51FC4CB3}"/>
          </ac:cxnSpMkLst>
        </pc:cxnChg>
      </pc:sldChg>
      <pc:sldChg chg="addSp delSp modSp new del mod setBg modClrScheme setClrOvrMap chgLayout">
        <pc:chgData name="abhishek.1923cse1003" userId="4769a6a1-96d3-47f5-969d-40e8cafe9689" providerId="ADAL" clId="{13067E3F-E5DD-4B1D-A470-595424448D08}" dt="2022-02-11T16:21:15.196" v="822" actId="47"/>
        <pc:sldMkLst>
          <pc:docMk/>
          <pc:sldMk cId="149708839" sldId="318"/>
        </pc:sldMkLst>
        <pc:spChg chg="mod ord">
          <ac:chgData name="abhishek.1923cse1003" userId="4769a6a1-96d3-47f5-969d-40e8cafe9689" providerId="ADAL" clId="{13067E3F-E5DD-4B1D-A470-595424448D08}" dt="2022-02-09T19:17:17.847" v="717" actId="20577"/>
          <ac:spMkLst>
            <pc:docMk/>
            <pc:sldMk cId="149708839" sldId="318"/>
            <ac:spMk id="2" creationId="{EB80871E-7B4C-4D51-B15E-C10ACBC2F18D}"/>
          </ac:spMkLst>
        </pc:spChg>
        <pc:spChg chg="del mod ord">
          <ac:chgData name="abhishek.1923cse1003" userId="4769a6a1-96d3-47f5-969d-40e8cafe9689" providerId="ADAL" clId="{13067E3F-E5DD-4B1D-A470-595424448D08}" dt="2022-02-09T19:16:01.745" v="655" actId="700"/>
          <ac:spMkLst>
            <pc:docMk/>
            <pc:sldMk cId="149708839" sldId="318"/>
            <ac:spMk id="3" creationId="{DDFE7CE9-88DD-4D98-92D8-08200E7AD1F6}"/>
          </ac:spMkLst>
        </pc:spChg>
        <pc:spChg chg="add del mod ord">
          <ac:chgData name="abhishek.1923cse1003" userId="4769a6a1-96d3-47f5-969d-40e8cafe9689" providerId="ADAL" clId="{13067E3F-E5DD-4B1D-A470-595424448D08}" dt="2022-02-09T19:16:09.324" v="656" actId="700"/>
          <ac:spMkLst>
            <pc:docMk/>
            <pc:sldMk cId="149708839" sldId="318"/>
            <ac:spMk id="4" creationId="{24CD2F2E-829F-4D55-B26E-D139F8B10C63}"/>
          </ac:spMkLst>
        </pc:spChg>
        <pc:spChg chg="add">
          <ac:chgData name="abhishek.1923cse1003" userId="4769a6a1-96d3-47f5-969d-40e8cafe9689" providerId="ADAL" clId="{13067E3F-E5DD-4B1D-A470-595424448D08}" dt="2022-02-09T19:16:30.175" v="660" actId="26606"/>
          <ac:spMkLst>
            <pc:docMk/>
            <pc:sldMk cId="149708839" sldId="318"/>
            <ac:spMk id="11" creationId="{904DB13E-F722-4ED6-BB00-556651E95281}"/>
          </ac:spMkLst>
        </pc:spChg>
        <pc:spChg chg="add">
          <ac:chgData name="abhishek.1923cse1003" userId="4769a6a1-96d3-47f5-969d-40e8cafe9689" providerId="ADAL" clId="{13067E3F-E5DD-4B1D-A470-595424448D08}" dt="2022-02-09T19:16:30.175" v="660" actId="26606"/>
          <ac:spMkLst>
            <pc:docMk/>
            <pc:sldMk cId="149708839" sldId="318"/>
            <ac:spMk id="13" creationId="{1E8D93C5-28EB-42D0-86CE-D804955653CC}"/>
          </ac:spMkLst>
        </pc:spChg>
        <pc:spChg chg="add">
          <ac:chgData name="abhishek.1923cse1003" userId="4769a6a1-96d3-47f5-969d-40e8cafe9689" providerId="ADAL" clId="{13067E3F-E5DD-4B1D-A470-595424448D08}" dt="2022-02-09T19:16:30.175" v="660" actId="26606"/>
          <ac:spMkLst>
            <pc:docMk/>
            <pc:sldMk cId="149708839" sldId="318"/>
            <ac:spMk id="15" creationId="{AB1B1E7D-F76D-4744-AF85-239E6998A4C5}"/>
          </ac:spMkLst>
        </pc:spChg>
        <pc:spChg chg="add">
          <ac:chgData name="abhishek.1923cse1003" userId="4769a6a1-96d3-47f5-969d-40e8cafe9689" providerId="ADAL" clId="{13067E3F-E5DD-4B1D-A470-595424448D08}" dt="2022-02-09T19:16:30.175" v="660" actId="26606"/>
          <ac:spMkLst>
            <pc:docMk/>
            <pc:sldMk cId="149708839" sldId="318"/>
            <ac:spMk id="17" creationId="{3BB65211-00DB-45B6-A223-033B2D19CBE8}"/>
          </ac:spMkLst>
        </pc:spChg>
        <pc:spChg chg="add">
          <ac:chgData name="abhishek.1923cse1003" userId="4769a6a1-96d3-47f5-969d-40e8cafe9689" providerId="ADAL" clId="{13067E3F-E5DD-4B1D-A470-595424448D08}" dt="2022-02-09T19:16:30.175" v="660" actId="26606"/>
          <ac:spMkLst>
            <pc:docMk/>
            <pc:sldMk cId="149708839" sldId="318"/>
            <ac:spMk id="24" creationId="{EA4E4267-CAF0-4C38-8DC6-CD3B1A9F046E}"/>
          </ac:spMkLst>
        </pc:spChg>
        <pc:spChg chg="add">
          <ac:chgData name="abhishek.1923cse1003" userId="4769a6a1-96d3-47f5-969d-40e8cafe9689" providerId="ADAL" clId="{13067E3F-E5DD-4B1D-A470-595424448D08}" dt="2022-02-09T19:16:30.175" v="660" actId="26606"/>
          <ac:spMkLst>
            <pc:docMk/>
            <pc:sldMk cId="149708839" sldId="318"/>
            <ac:spMk id="26" creationId="{0EE3ACC5-126D-4BA4-8B45-7F0B5B839C51}"/>
          </ac:spMkLst>
        </pc:spChg>
        <pc:spChg chg="add">
          <ac:chgData name="abhishek.1923cse1003" userId="4769a6a1-96d3-47f5-969d-40e8cafe9689" providerId="ADAL" clId="{13067E3F-E5DD-4B1D-A470-595424448D08}" dt="2022-02-09T19:16:30.175" v="660" actId="26606"/>
          <ac:spMkLst>
            <pc:docMk/>
            <pc:sldMk cId="149708839" sldId="318"/>
            <ac:spMk id="28" creationId="{AB2868F7-FE10-4289-A5BD-90763C7A2F5A}"/>
          </ac:spMkLst>
        </pc:spChg>
        <pc:spChg chg="add">
          <ac:chgData name="abhishek.1923cse1003" userId="4769a6a1-96d3-47f5-969d-40e8cafe9689" providerId="ADAL" clId="{13067E3F-E5DD-4B1D-A470-595424448D08}" dt="2022-02-09T19:16:30.175" v="660" actId="26606"/>
          <ac:spMkLst>
            <pc:docMk/>
            <pc:sldMk cId="149708839" sldId="318"/>
            <ac:spMk id="30" creationId="{BD94142C-10EE-487C-A327-404FDF358F22}"/>
          </ac:spMkLst>
        </pc:spChg>
        <pc:spChg chg="add">
          <ac:chgData name="abhishek.1923cse1003" userId="4769a6a1-96d3-47f5-969d-40e8cafe9689" providerId="ADAL" clId="{13067E3F-E5DD-4B1D-A470-595424448D08}" dt="2022-02-09T19:16:30.175" v="660" actId="26606"/>
          <ac:spMkLst>
            <pc:docMk/>
            <pc:sldMk cId="149708839" sldId="318"/>
            <ac:spMk id="32" creationId="{5F7FAC2D-7A74-4939-A917-A1A5AF935685}"/>
          </ac:spMkLst>
        </pc:spChg>
        <pc:spChg chg="add">
          <ac:chgData name="abhishek.1923cse1003" userId="4769a6a1-96d3-47f5-969d-40e8cafe9689" providerId="ADAL" clId="{13067E3F-E5DD-4B1D-A470-595424448D08}" dt="2022-02-09T19:16:30.175" v="660" actId="26606"/>
          <ac:spMkLst>
            <pc:docMk/>
            <pc:sldMk cId="149708839" sldId="318"/>
            <ac:spMk id="34" creationId="{BA53A868-C420-4BAE-9244-EC162AF05CFC}"/>
          </ac:spMkLst>
        </pc:spChg>
        <pc:grpChg chg="add">
          <ac:chgData name="abhishek.1923cse1003" userId="4769a6a1-96d3-47f5-969d-40e8cafe9689" providerId="ADAL" clId="{13067E3F-E5DD-4B1D-A470-595424448D08}" dt="2022-02-09T19:16:30.175" v="660" actId="26606"/>
          <ac:grpSpMkLst>
            <pc:docMk/>
            <pc:sldMk cId="149708839" sldId="318"/>
            <ac:grpSpMk id="19" creationId="{E26428D7-C6F3-473D-A360-A3F5C3E8728C}"/>
          </ac:grpSpMkLst>
        </pc:grpChg>
        <pc:picChg chg="add mod">
          <ac:chgData name="abhishek.1923cse1003" userId="4769a6a1-96d3-47f5-969d-40e8cafe9689" providerId="ADAL" clId="{13067E3F-E5DD-4B1D-A470-595424448D08}" dt="2022-02-09T19:16:30.175" v="660" actId="26606"/>
          <ac:picMkLst>
            <pc:docMk/>
            <pc:sldMk cId="149708839" sldId="318"/>
            <ac:picMk id="6" creationId="{35AC7CED-A337-416D-8F93-37A964E72815}"/>
          </ac:picMkLst>
        </pc:picChg>
        <pc:cxnChg chg="add">
          <ac:chgData name="abhishek.1923cse1003" userId="4769a6a1-96d3-47f5-969d-40e8cafe9689" providerId="ADAL" clId="{13067E3F-E5DD-4B1D-A470-595424448D08}" dt="2022-02-09T19:16:30.175" v="660" actId="26606"/>
          <ac:cxnSpMkLst>
            <pc:docMk/>
            <pc:sldMk cId="149708839" sldId="318"/>
            <ac:cxnSpMk id="36" creationId="{C2686EF3-81CC-419F-96C3-002A75880309}"/>
          </ac:cxnSpMkLst>
        </pc:cxnChg>
        <pc:cxnChg chg="add">
          <ac:chgData name="abhishek.1923cse1003" userId="4769a6a1-96d3-47f5-969d-40e8cafe9689" providerId="ADAL" clId="{13067E3F-E5DD-4B1D-A470-595424448D08}" dt="2022-02-09T19:16:30.175" v="660" actId="26606"/>
          <ac:cxnSpMkLst>
            <pc:docMk/>
            <pc:sldMk cId="149708839" sldId="318"/>
            <ac:cxnSpMk id="38" creationId="{F8D93CCA-A85E-4529-A6F0-8BB54D27BCD1}"/>
          </ac:cxnSpMkLst>
        </pc:cxnChg>
        <pc:cxnChg chg="add">
          <ac:chgData name="abhishek.1923cse1003" userId="4769a6a1-96d3-47f5-969d-40e8cafe9689" providerId="ADAL" clId="{13067E3F-E5DD-4B1D-A470-595424448D08}" dt="2022-02-09T19:16:30.175" v="660" actId="26606"/>
          <ac:cxnSpMkLst>
            <pc:docMk/>
            <pc:sldMk cId="149708839" sldId="318"/>
            <ac:cxnSpMk id="40" creationId="{1ECFA516-C18C-41AE-AFF2-A0D0A59C9E90}"/>
          </ac:cxnSpMkLst>
        </pc:cxnChg>
      </pc:sldChg>
      <pc:sldChg chg="new del">
        <pc:chgData name="abhishek.1923cse1003" userId="4769a6a1-96d3-47f5-969d-40e8cafe9689" providerId="ADAL" clId="{13067E3F-E5DD-4B1D-A470-595424448D08}" dt="2022-02-11T16:23:57.678" v="1039" actId="47"/>
        <pc:sldMkLst>
          <pc:docMk/>
          <pc:sldMk cId="1940600168" sldId="318"/>
        </pc:sldMkLst>
      </pc:sldChg>
      <pc:sldChg chg="delSp modSp new mod">
        <pc:chgData name="abhishek.1923cse1003" userId="4769a6a1-96d3-47f5-969d-40e8cafe9689" providerId="ADAL" clId="{13067E3F-E5DD-4B1D-A470-595424448D08}" dt="2022-02-11T16:24:14.765" v="1056" actId="478"/>
        <pc:sldMkLst>
          <pc:docMk/>
          <pc:sldMk cId="2228111423" sldId="318"/>
        </pc:sldMkLst>
        <pc:spChg chg="mod">
          <ac:chgData name="abhishek.1923cse1003" userId="4769a6a1-96d3-47f5-969d-40e8cafe9689" providerId="ADAL" clId="{13067E3F-E5DD-4B1D-A470-595424448D08}" dt="2022-02-11T16:24:10.487" v="1055" actId="20577"/>
          <ac:spMkLst>
            <pc:docMk/>
            <pc:sldMk cId="2228111423" sldId="318"/>
            <ac:spMk id="2" creationId="{D3CD5A5A-D7BE-4909-8D6A-8619B2D37258}"/>
          </ac:spMkLst>
        </pc:spChg>
        <pc:spChg chg="del">
          <ac:chgData name="abhishek.1923cse1003" userId="4769a6a1-96d3-47f5-969d-40e8cafe9689" providerId="ADAL" clId="{13067E3F-E5DD-4B1D-A470-595424448D08}" dt="2022-02-11T16:24:14.765" v="1056" actId="478"/>
          <ac:spMkLst>
            <pc:docMk/>
            <pc:sldMk cId="2228111423" sldId="318"/>
            <ac:spMk id="3" creationId="{A87F98BD-386A-48EC-972F-0B931E9977B2}"/>
          </ac:spMkLst>
        </pc:spChg>
      </pc:sldChg>
      <pc:sldChg chg="addSp delSp modSp new del mod setBg modClrScheme setClrOvrMap chgLayout">
        <pc:chgData name="abhishek.1923cse1003" userId="4769a6a1-96d3-47f5-969d-40e8cafe9689" providerId="ADAL" clId="{13067E3F-E5DD-4B1D-A470-595424448D08}" dt="2022-02-09T19:15:38.969" v="634" actId="47"/>
        <pc:sldMkLst>
          <pc:docMk/>
          <pc:sldMk cId="3718724208" sldId="318"/>
        </pc:sldMkLst>
        <pc:spChg chg="del mod ord">
          <ac:chgData name="abhishek.1923cse1003" userId="4769a6a1-96d3-47f5-969d-40e8cafe9689" providerId="ADAL" clId="{13067E3F-E5DD-4B1D-A470-595424448D08}" dt="2022-02-09T19:13:37.408" v="584" actId="700"/>
          <ac:spMkLst>
            <pc:docMk/>
            <pc:sldMk cId="3718724208" sldId="318"/>
            <ac:spMk id="2" creationId="{D5895B07-BC49-4CC2-91BC-33767BF38B68}"/>
          </ac:spMkLst>
        </pc:spChg>
        <pc:spChg chg="del mod ord">
          <ac:chgData name="abhishek.1923cse1003" userId="4769a6a1-96d3-47f5-969d-40e8cafe9689" providerId="ADAL" clId="{13067E3F-E5DD-4B1D-A470-595424448D08}" dt="2022-02-09T19:13:37.408" v="584" actId="700"/>
          <ac:spMkLst>
            <pc:docMk/>
            <pc:sldMk cId="3718724208" sldId="318"/>
            <ac:spMk id="3" creationId="{AD453EAA-6520-4D4E-A04A-F14BC415C24C}"/>
          </ac:spMkLst>
        </pc:spChg>
        <pc:spChg chg="add mod ord">
          <ac:chgData name="abhishek.1923cse1003" userId="4769a6a1-96d3-47f5-969d-40e8cafe9689" providerId="ADAL" clId="{13067E3F-E5DD-4B1D-A470-595424448D08}" dt="2022-02-09T19:15:06.828" v="627" actId="26606"/>
          <ac:spMkLst>
            <pc:docMk/>
            <pc:sldMk cId="3718724208" sldId="318"/>
            <ac:spMk id="4" creationId="{C28657D3-2482-4B4B-B4D2-C065A6B393D7}"/>
          </ac:spMkLst>
        </pc:spChg>
        <pc:spChg chg="add del mod ord">
          <ac:chgData name="abhishek.1923cse1003" userId="4769a6a1-96d3-47f5-969d-40e8cafe9689" providerId="ADAL" clId="{13067E3F-E5DD-4B1D-A470-595424448D08}" dt="2022-02-09T19:13:41.597" v="585" actId="931"/>
          <ac:spMkLst>
            <pc:docMk/>
            <pc:sldMk cId="3718724208" sldId="318"/>
            <ac:spMk id="5" creationId="{58AAA02C-F4E3-4719-A121-21F6BF374848}"/>
          </ac:spMkLst>
        </pc:spChg>
        <pc:spChg chg="add del mod ord">
          <ac:chgData name="abhishek.1923cse1003" userId="4769a6a1-96d3-47f5-969d-40e8cafe9689" providerId="ADAL" clId="{13067E3F-E5DD-4B1D-A470-595424448D08}" dt="2022-02-09T19:13:46.750" v="588" actId="931"/>
          <ac:spMkLst>
            <pc:docMk/>
            <pc:sldMk cId="3718724208" sldId="318"/>
            <ac:spMk id="6" creationId="{12AE1649-E9B5-45E0-BA56-2B32880C1F0C}"/>
          </ac:spMkLst>
        </pc:spChg>
        <pc:spChg chg="add del">
          <ac:chgData name="abhishek.1923cse1003" userId="4769a6a1-96d3-47f5-969d-40e8cafe9689" providerId="ADAL" clId="{13067E3F-E5DD-4B1D-A470-595424448D08}" dt="2022-02-09T19:14:18.015" v="616" actId="26606"/>
          <ac:spMkLst>
            <pc:docMk/>
            <pc:sldMk cId="3718724208" sldId="318"/>
            <ac:spMk id="15" creationId="{904DB13E-F722-4ED6-BB00-556651E95281}"/>
          </ac:spMkLst>
        </pc:spChg>
        <pc:spChg chg="add del">
          <ac:chgData name="abhishek.1923cse1003" userId="4769a6a1-96d3-47f5-969d-40e8cafe9689" providerId="ADAL" clId="{13067E3F-E5DD-4B1D-A470-595424448D08}" dt="2022-02-09T19:14:18.015" v="616" actId="26606"/>
          <ac:spMkLst>
            <pc:docMk/>
            <pc:sldMk cId="3718724208" sldId="318"/>
            <ac:spMk id="17" creationId="{66A413F7-FFE1-42E7-8C6C-E9CCC477F811}"/>
          </ac:spMkLst>
        </pc:spChg>
        <pc:spChg chg="add del">
          <ac:chgData name="abhishek.1923cse1003" userId="4769a6a1-96d3-47f5-969d-40e8cafe9689" providerId="ADAL" clId="{13067E3F-E5DD-4B1D-A470-595424448D08}" dt="2022-02-09T19:14:18.015" v="616" actId="26606"/>
          <ac:spMkLst>
            <pc:docMk/>
            <pc:sldMk cId="3718724208" sldId="318"/>
            <ac:spMk id="19" creationId="{BCE0B0FD-3413-40CC-A7D8-6A5058608D3C}"/>
          </ac:spMkLst>
        </pc:spChg>
        <pc:spChg chg="add del">
          <ac:chgData name="abhishek.1923cse1003" userId="4769a6a1-96d3-47f5-969d-40e8cafe9689" providerId="ADAL" clId="{13067E3F-E5DD-4B1D-A470-595424448D08}" dt="2022-02-09T19:14:18.015" v="616" actId="26606"/>
          <ac:spMkLst>
            <pc:docMk/>
            <pc:sldMk cId="3718724208" sldId="318"/>
            <ac:spMk id="21" creationId="{50C4C044-5B1C-40C8-8C7B-AA5E6D879D3E}"/>
          </ac:spMkLst>
        </pc:spChg>
        <pc:spChg chg="add del">
          <ac:chgData name="abhishek.1923cse1003" userId="4769a6a1-96d3-47f5-969d-40e8cafe9689" providerId="ADAL" clId="{13067E3F-E5DD-4B1D-A470-595424448D08}" dt="2022-02-09T19:14:18.015" v="616" actId="26606"/>
          <ac:spMkLst>
            <pc:docMk/>
            <pc:sldMk cId="3718724208" sldId="318"/>
            <ac:spMk id="28" creationId="{EA4E4267-CAF0-4C38-8DC6-CD3B1A9F046E}"/>
          </ac:spMkLst>
        </pc:spChg>
        <pc:spChg chg="add del">
          <ac:chgData name="abhishek.1923cse1003" userId="4769a6a1-96d3-47f5-969d-40e8cafe9689" providerId="ADAL" clId="{13067E3F-E5DD-4B1D-A470-595424448D08}" dt="2022-02-09T19:14:18.015" v="616" actId="26606"/>
          <ac:spMkLst>
            <pc:docMk/>
            <pc:sldMk cId="3718724208" sldId="318"/>
            <ac:spMk id="30" creationId="{0EE3ACC5-126D-4BA4-8B45-7F0B5B839C51}"/>
          </ac:spMkLst>
        </pc:spChg>
        <pc:spChg chg="add del">
          <ac:chgData name="abhishek.1923cse1003" userId="4769a6a1-96d3-47f5-969d-40e8cafe9689" providerId="ADAL" clId="{13067E3F-E5DD-4B1D-A470-595424448D08}" dt="2022-02-09T19:14:18.015" v="616" actId="26606"/>
          <ac:spMkLst>
            <pc:docMk/>
            <pc:sldMk cId="3718724208" sldId="318"/>
            <ac:spMk id="32" creationId="{AB2868F7-FE10-4289-A5BD-90763C7A2F5A}"/>
          </ac:spMkLst>
        </pc:spChg>
        <pc:spChg chg="add del">
          <ac:chgData name="abhishek.1923cse1003" userId="4769a6a1-96d3-47f5-969d-40e8cafe9689" providerId="ADAL" clId="{13067E3F-E5DD-4B1D-A470-595424448D08}" dt="2022-02-09T19:14:18.015" v="616" actId="26606"/>
          <ac:spMkLst>
            <pc:docMk/>
            <pc:sldMk cId="3718724208" sldId="318"/>
            <ac:spMk id="34" creationId="{BD94142C-10EE-487C-A327-404FDF358F22}"/>
          </ac:spMkLst>
        </pc:spChg>
        <pc:spChg chg="add del">
          <ac:chgData name="abhishek.1923cse1003" userId="4769a6a1-96d3-47f5-969d-40e8cafe9689" providerId="ADAL" clId="{13067E3F-E5DD-4B1D-A470-595424448D08}" dt="2022-02-09T19:14:18.015" v="616" actId="26606"/>
          <ac:spMkLst>
            <pc:docMk/>
            <pc:sldMk cId="3718724208" sldId="318"/>
            <ac:spMk id="36" creationId="{5F7FAC2D-7A74-4939-A917-A1A5AF935685}"/>
          </ac:spMkLst>
        </pc:spChg>
        <pc:spChg chg="add del">
          <ac:chgData name="abhishek.1923cse1003" userId="4769a6a1-96d3-47f5-969d-40e8cafe9689" providerId="ADAL" clId="{13067E3F-E5DD-4B1D-A470-595424448D08}" dt="2022-02-09T19:14:52.300" v="625" actId="26606"/>
          <ac:spMkLst>
            <pc:docMk/>
            <pc:sldMk cId="3718724208" sldId="318"/>
            <ac:spMk id="40" creationId="{904DB13E-F722-4ED6-BB00-556651E95281}"/>
          </ac:spMkLst>
        </pc:spChg>
        <pc:spChg chg="add del">
          <ac:chgData name="abhishek.1923cse1003" userId="4769a6a1-96d3-47f5-969d-40e8cafe9689" providerId="ADAL" clId="{13067E3F-E5DD-4B1D-A470-595424448D08}" dt="2022-02-09T19:14:52.300" v="625" actId="26606"/>
          <ac:spMkLst>
            <pc:docMk/>
            <pc:sldMk cId="3718724208" sldId="318"/>
            <ac:spMk id="41" creationId="{66A413F7-FFE1-42E7-8C6C-E9CCC477F811}"/>
          </ac:spMkLst>
        </pc:spChg>
        <pc:spChg chg="add del">
          <ac:chgData name="abhishek.1923cse1003" userId="4769a6a1-96d3-47f5-969d-40e8cafe9689" providerId="ADAL" clId="{13067E3F-E5DD-4B1D-A470-595424448D08}" dt="2022-02-09T19:14:52.300" v="625" actId="26606"/>
          <ac:spMkLst>
            <pc:docMk/>
            <pc:sldMk cId="3718724208" sldId="318"/>
            <ac:spMk id="42" creationId="{BCE0B0FD-3413-40CC-A7D8-6A5058608D3C}"/>
          </ac:spMkLst>
        </pc:spChg>
        <pc:spChg chg="add del">
          <ac:chgData name="abhishek.1923cse1003" userId="4769a6a1-96d3-47f5-969d-40e8cafe9689" providerId="ADAL" clId="{13067E3F-E5DD-4B1D-A470-595424448D08}" dt="2022-02-09T19:14:52.300" v="625" actId="26606"/>
          <ac:spMkLst>
            <pc:docMk/>
            <pc:sldMk cId="3718724208" sldId="318"/>
            <ac:spMk id="43" creationId="{50C4C044-5B1C-40C8-8C7B-AA5E6D879D3E}"/>
          </ac:spMkLst>
        </pc:spChg>
        <pc:spChg chg="add del">
          <ac:chgData name="abhishek.1923cse1003" userId="4769a6a1-96d3-47f5-969d-40e8cafe9689" providerId="ADAL" clId="{13067E3F-E5DD-4B1D-A470-595424448D08}" dt="2022-02-09T19:14:52.300" v="625" actId="26606"/>
          <ac:spMkLst>
            <pc:docMk/>
            <pc:sldMk cId="3718724208" sldId="318"/>
            <ac:spMk id="45" creationId="{A6020133-135E-4D08-9F4A-D76B87578CCD}"/>
          </ac:spMkLst>
        </pc:spChg>
        <pc:spChg chg="add del">
          <ac:chgData name="abhishek.1923cse1003" userId="4769a6a1-96d3-47f5-969d-40e8cafe9689" providerId="ADAL" clId="{13067E3F-E5DD-4B1D-A470-595424448D08}" dt="2022-02-09T19:14:52.300" v="625" actId="26606"/>
          <ac:spMkLst>
            <pc:docMk/>
            <pc:sldMk cId="3718724208" sldId="318"/>
            <ac:spMk id="46" creationId="{0E7CA313-2F4B-4574-8399-12EF6A1BF292}"/>
          </ac:spMkLst>
        </pc:spChg>
        <pc:spChg chg="add del">
          <ac:chgData name="abhishek.1923cse1003" userId="4769a6a1-96d3-47f5-969d-40e8cafe9689" providerId="ADAL" clId="{13067E3F-E5DD-4B1D-A470-595424448D08}" dt="2022-02-09T19:14:52.300" v="625" actId="26606"/>
          <ac:spMkLst>
            <pc:docMk/>
            <pc:sldMk cId="3718724208" sldId="318"/>
            <ac:spMk id="47" creationId="{2644B391-9BFE-445C-A9EC-F544BB85FBC7}"/>
          </ac:spMkLst>
        </pc:spChg>
        <pc:spChg chg="add del">
          <ac:chgData name="abhishek.1923cse1003" userId="4769a6a1-96d3-47f5-969d-40e8cafe9689" providerId="ADAL" clId="{13067E3F-E5DD-4B1D-A470-595424448D08}" dt="2022-02-09T19:14:52.300" v="625" actId="26606"/>
          <ac:spMkLst>
            <pc:docMk/>
            <pc:sldMk cId="3718724208" sldId="318"/>
            <ac:spMk id="48" creationId="{80F26E69-87D9-4655-AE7B-280A87AA3CAD}"/>
          </ac:spMkLst>
        </pc:spChg>
        <pc:spChg chg="add del">
          <ac:chgData name="abhishek.1923cse1003" userId="4769a6a1-96d3-47f5-969d-40e8cafe9689" providerId="ADAL" clId="{13067E3F-E5DD-4B1D-A470-595424448D08}" dt="2022-02-09T19:15:06.828" v="627" actId="26606"/>
          <ac:spMkLst>
            <pc:docMk/>
            <pc:sldMk cId="3718724208" sldId="318"/>
            <ac:spMk id="54" creationId="{904DB13E-F722-4ED6-BB00-556651E95281}"/>
          </ac:spMkLst>
        </pc:spChg>
        <pc:spChg chg="add del">
          <ac:chgData name="abhishek.1923cse1003" userId="4769a6a1-96d3-47f5-969d-40e8cafe9689" providerId="ADAL" clId="{13067E3F-E5DD-4B1D-A470-595424448D08}" dt="2022-02-09T19:15:06.828" v="627" actId="26606"/>
          <ac:spMkLst>
            <pc:docMk/>
            <pc:sldMk cId="3718724208" sldId="318"/>
            <ac:spMk id="56" creationId="{66A413F7-FFE1-42E7-8C6C-E9CCC477F811}"/>
          </ac:spMkLst>
        </pc:spChg>
        <pc:spChg chg="add del">
          <ac:chgData name="abhishek.1923cse1003" userId="4769a6a1-96d3-47f5-969d-40e8cafe9689" providerId="ADAL" clId="{13067E3F-E5DD-4B1D-A470-595424448D08}" dt="2022-02-09T19:15:06.828" v="627" actId="26606"/>
          <ac:spMkLst>
            <pc:docMk/>
            <pc:sldMk cId="3718724208" sldId="318"/>
            <ac:spMk id="58" creationId="{BCE0B0FD-3413-40CC-A7D8-6A5058608D3C}"/>
          </ac:spMkLst>
        </pc:spChg>
        <pc:spChg chg="add del">
          <ac:chgData name="abhishek.1923cse1003" userId="4769a6a1-96d3-47f5-969d-40e8cafe9689" providerId="ADAL" clId="{13067E3F-E5DD-4B1D-A470-595424448D08}" dt="2022-02-09T19:15:06.828" v="627" actId="26606"/>
          <ac:spMkLst>
            <pc:docMk/>
            <pc:sldMk cId="3718724208" sldId="318"/>
            <ac:spMk id="60" creationId="{50C4C044-5B1C-40C8-8C7B-AA5E6D879D3E}"/>
          </ac:spMkLst>
        </pc:spChg>
        <pc:spChg chg="add del">
          <ac:chgData name="abhishek.1923cse1003" userId="4769a6a1-96d3-47f5-969d-40e8cafe9689" providerId="ADAL" clId="{13067E3F-E5DD-4B1D-A470-595424448D08}" dt="2022-02-09T19:15:06.828" v="627" actId="26606"/>
          <ac:spMkLst>
            <pc:docMk/>
            <pc:sldMk cId="3718724208" sldId="318"/>
            <ac:spMk id="67" creationId="{A6020133-135E-4D08-9F4A-D76B87578CCD}"/>
          </ac:spMkLst>
        </pc:spChg>
        <pc:spChg chg="add del">
          <ac:chgData name="abhishek.1923cse1003" userId="4769a6a1-96d3-47f5-969d-40e8cafe9689" providerId="ADAL" clId="{13067E3F-E5DD-4B1D-A470-595424448D08}" dt="2022-02-09T19:15:06.828" v="627" actId="26606"/>
          <ac:spMkLst>
            <pc:docMk/>
            <pc:sldMk cId="3718724208" sldId="318"/>
            <ac:spMk id="69" creationId="{0E7CA313-2F4B-4574-8399-12EF6A1BF292}"/>
          </ac:spMkLst>
        </pc:spChg>
        <pc:spChg chg="add del">
          <ac:chgData name="abhishek.1923cse1003" userId="4769a6a1-96d3-47f5-969d-40e8cafe9689" providerId="ADAL" clId="{13067E3F-E5DD-4B1D-A470-595424448D08}" dt="2022-02-09T19:15:06.828" v="627" actId="26606"/>
          <ac:spMkLst>
            <pc:docMk/>
            <pc:sldMk cId="3718724208" sldId="318"/>
            <ac:spMk id="71" creationId="{2644B391-9BFE-445C-A9EC-F544BB85FBC7}"/>
          </ac:spMkLst>
        </pc:spChg>
        <pc:spChg chg="add del">
          <ac:chgData name="abhishek.1923cse1003" userId="4769a6a1-96d3-47f5-969d-40e8cafe9689" providerId="ADAL" clId="{13067E3F-E5DD-4B1D-A470-595424448D08}" dt="2022-02-09T19:15:06.828" v="627" actId="26606"/>
          <ac:spMkLst>
            <pc:docMk/>
            <pc:sldMk cId="3718724208" sldId="318"/>
            <ac:spMk id="73" creationId="{80F26E69-87D9-4655-AE7B-280A87AA3CAD}"/>
          </ac:spMkLst>
        </pc:spChg>
        <pc:spChg chg="add">
          <ac:chgData name="abhishek.1923cse1003" userId="4769a6a1-96d3-47f5-969d-40e8cafe9689" providerId="ADAL" clId="{13067E3F-E5DD-4B1D-A470-595424448D08}" dt="2022-02-09T19:15:06.828" v="627" actId="26606"/>
          <ac:spMkLst>
            <pc:docMk/>
            <pc:sldMk cId="3718724208" sldId="318"/>
            <ac:spMk id="80" creationId="{904DB13E-F722-4ED6-BB00-556651E95281}"/>
          </ac:spMkLst>
        </pc:spChg>
        <pc:spChg chg="add">
          <ac:chgData name="abhishek.1923cse1003" userId="4769a6a1-96d3-47f5-969d-40e8cafe9689" providerId="ADAL" clId="{13067E3F-E5DD-4B1D-A470-595424448D08}" dt="2022-02-09T19:15:06.828" v="627" actId="26606"/>
          <ac:spMkLst>
            <pc:docMk/>
            <pc:sldMk cId="3718724208" sldId="318"/>
            <ac:spMk id="82" creationId="{66A413F7-FFE1-42E7-8C6C-E9CCC477F811}"/>
          </ac:spMkLst>
        </pc:spChg>
        <pc:spChg chg="add">
          <ac:chgData name="abhishek.1923cse1003" userId="4769a6a1-96d3-47f5-969d-40e8cafe9689" providerId="ADAL" clId="{13067E3F-E5DD-4B1D-A470-595424448D08}" dt="2022-02-09T19:15:06.828" v="627" actId="26606"/>
          <ac:spMkLst>
            <pc:docMk/>
            <pc:sldMk cId="3718724208" sldId="318"/>
            <ac:spMk id="84" creationId="{BCE0B0FD-3413-40CC-A7D8-6A5058608D3C}"/>
          </ac:spMkLst>
        </pc:spChg>
        <pc:spChg chg="add">
          <ac:chgData name="abhishek.1923cse1003" userId="4769a6a1-96d3-47f5-969d-40e8cafe9689" providerId="ADAL" clId="{13067E3F-E5DD-4B1D-A470-595424448D08}" dt="2022-02-09T19:15:06.828" v="627" actId="26606"/>
          <ac:spMkLst>
            <pc:docMk/>
            <pc:sldMk cId="3718724208" sldId="318"/>
            <ac:spMk id="86" creationId="{50C4C044-5B1C-40C8-8C7B-AA5E6D879D3E}"/>
          </ac:spMkLst>
        </pc:spChg>
        <pc:spChg chg="add">
          <ac:chgData name="abhishek.1923cse1003" userId="4769a6a1-96d3-47f5-969d-40e8cafe9689" providerId="ADAL" clId="{13067E3F-E5DD-4B1D-A470-595424448D08}" dt="2022-02-09T19:15:06.828" v="627" actId="26606"/>
          <ac:spMkLst>
            <pc:docMk/>
            <pc:sldMk cId="3718724208" sldId="318"/>
            <ac:spMk id="93" creationId="{F7CFB609-BCB5-48F3-A772-96674F30B8DF}"/>
          </ac:spMkLst>
        </pc:spChg>
        <pc:spChg chg="add">
          <ac:chgData name="abhishek.1923cse1003" userId="4769a6a1-96d3-47f5-969d-40e8cafe9689" providerId="ADAL" clId="{13067E3F-E5DD-4B1D-A470-595424448D08}" dt="2022-02-09T19:15:06.828" v="627" actId="26606"/>
          <ac:spMkLst>
            <pc:docMk/>
            <pc:sldMk cId="3718724208" sldId="318"/>
            <ac:spMk id="95" creationId="{52251B70-2108-41BA-AC72-B834434C6EAB}"/>
          </ac:spMkLst>
        </pc:spChg>
        <pc:spChg chg="add">
          <ac:chgData name="abhishek.1923cse1003" userId="4769a6a1-96d3-47f5-969d-40e8cafe9689" providerId="ADAL" clId="{13067E3F-E5DD-4B1D-A470-595424448D08}" dt="2022-02-09T19:15:06.828" v="627" actId="26606"/>
          <ac:spMkLst>
            <pc:docMk/>
            <pc:sldMk cId="3718724208" sldId="318"/>
            <ac:spMk id="97" creationId="{1D2369D4-64C4-40CA-B2FC-743453FA2BAD}"/>
          </ac:spMkLst>
        </pc:spChg>
        <pc:spChg chg="add">
          <ac:chgData name="abhishek.1923cse1003" userId="4769a6a1-96d3-47f5-969d-40e8cafe9689" providerId="ADAL" clId="{13067E3F-E5DD-4B1D-A470-595424448D08}" dt="2022-02-09T19:15:06.828" v="627" actId="26606"/>
          <ac:spMkLst>
            <pc:docMk/>
            <pc:sldMk cId="3718724208" sldId="318"/>
            <ac:spMk id="99" creationId="{73AD138D-C229-40D8-842E-020743C022CD}"/>
          </ac:spMkLst>
        </pc:spChg>
        <pc:spChg chg="add">
          <ac:chgData name="abhishek.1923cse1003" userId="4769a6a1-96d3-47f5-969d-40e8cafe9689" providerId="ADAL" clId="{13067E3F-E5DD-4B1D-A470-595424448D08}" dt="2022-02-09T19:15:06.828" v="627" actId="26606"/>
          <ac:spMkLst>
            <pc:docMk/>
            <pc:sldMk cId="3718724208" sldId="318"/>
            <ac:spMk id="101" creationId="{2B1BAE5E-7CC8-40AD-9A7E-0469E2440732}"/>
          </ac:spMkLst>
        </pc:spChg>
        <pc:grpChg chg="add del">
          <ac:chgData name="abhishek.1923cse1003" userId="4769a6a1-96d3-47f5-969d-40e8cafe9689" providerId="ADAL" clId="{13067E3F-E5DD-4B1D-A470-595424448D08}" dt="2022-02-09T19:14:18.015" v="616" actId="26606"/>
          <ac:grpSpMkLst>
            <pc:docMk/>
            <pc:sldMk cId="3718724208" sldId="318"/>
            <ac:grpSpMk id="23" creationId="{E26428D7-C6F3-473D-A360-A3F5C3E8728C}"/>
          </ac:grpSpMkLst>
        </pc:grpChg>
        <pc:grpChg chg="add del">
          <ac:chgData name="abhishek.1923cse1003" userId="4769a6a1-96d3-47f5-969d-40e8cafe9689" providerId="ADAL" clId="{13067E3F-E5DD-4B1D-A470-595424448D08}" dt="2022-02-09T19:14:52.300" v="625" actId="26606"/>
          <ac:grpSpMkLst>
            <pc:docMk/>
            <pc:sldMk cId="3718724208" sldId="318"/>
            <ac:grpSpMk id="44" creationId="{E26428D7-C6F3-473D-A360-A3F5C3E8728C}"/>
          </ac:grpSpMkLst>
        </pc:grpChg>
        <pc:grpChg chg="add del">
          <ac:chgData name="abhishek.1923cse1003" userId="4769a6a1-96d3-47f5-969d-40e8cafe9689" providerId="ADAL" clId="{13067E3F-E5DD-4B1D-A470-595424448D08}" dt="2022-02-09T19:15:06.828" v="627" actId="26606"/>
          <ac:grpSpMkLst>
            <pc:docMk/>
            <pc:sldMk cId="3718724208" sldId="318"/>
            <ac:grpSpMk id="62" creationId="{E26428D7-C6F3-473D-A360-A3F5C3E8728C}"/>
          </ac:grpSpMkLst>
        </pc:grpChg>
        <pc:grpChg chg="add">
          <ac:chgData name="abhishek.1923cse1003" userId="4769a6a1-96d3-47f5-969d-40e8cafe9689" providerId="ADAL" clId="{13067E3F-E5DD-4B1D-A470-595424448D08}" dt="2022-02-09T19:15:06.828" v="627" actId="26606"/>
          <ac:grpSpMkLst>
            <pc:docMk/>
            <pc:sldMk cId="3718724208" sldId="318"/>
            <ac:grpSpMk id="88" creationId="{E26428D7-C6F3-473D-A360-A3F5C3E8728C}"/>
          </ac:grpSpMkLst>
        </pc:grpChg>
        <pc:picChg chg="add mod">
          <ac:chgData name="abhishek.1923cse1003" userId="4769a6a1-96d3-47f5-969d-40e8cafe9689" providerId="ADAL" clId="{13067E3F-E5DD-4B1D-A470-595424448D08}" dt="2022-02-09T19:15:19.551" v="630" actId="1076"/>
          <ac:picMkLst>
            <pc:docMk/>
            <pc:sldMk cId="3718724208" sldId="318"/>
            <ac:picMk id="8" creationId="{DD88003E-77AF-490A-92A2-B1E16AF9F64E}"/>
          </ac:picMkLst>
        </pc:picChg>
        <pc:picChg chg="add mod">
          <ac:chgData name="abhishek.1923cse1003" userId="4769a6a1-96d3-47f5-969d-40e8cafe9689" providerId="ADAL" clId="{13067E3F-E5DD-4B1D-A470-595424448D08}" dt="2022-02-09T19:15:35.345" v="633" actId="1076"/>
          <ac:picMkLst>
            <pc:docMk/>
            <pc:sldMk cId="3718724208" sldId="318"/>
            <ac:picMk id="10" creationId="{C02B605E-C0DE-4AEF-9892-800F0C8C0202}"/>
          </ac:picMkLst>
        </pc:picChg>
        <pc:cxnChg chg="add del">
          <ac:chgData name="abhishek.1923cse1003" userId="4769a6a1-96d3-47f5-969d-40e8cafe9689" providerId="ADAL" clId="{13067E3F-E5DD-4B1D-A470-595424448D08}" dt="2022-02-09T19:14:18.015" v="616" actId="26606"/>
          <ac:cxnSpMkLst>
            <pc:docMk/>
            <pc:sldMk cId="3718724208" sldId="318"/>
            <ac:cxnSpMk id="38" creationId="{FEF09B21-45A0-42EE-9BDC-C4E0932EA624}"/>
          </ac:cxnSpMkLst>
        </pc:cxnChg>
        <pc:cxnChg chg="add del">
          <ac:chgData name="abhishek.1923cse1003" userId="4769a6a1-96d3-47f5-969d-40e8cafe9689" providerId="ADAL" clId="{13067E3F-E5DD-4B1D-A470-595424448D08}" dt="2022-02-09T19:14:52.300" v="625" actId="26606"/>
          <ac:cxnSpMkLst>
            <pc:docMk/>
            <pc:sldMk cId="3718724208" sldId="318"/>
            <ac:cxnSpMk id="49" creationId="{A5EECEE2-745A-4C3E-9A46-1B2ACCDC02D0}"/>
          </ac:cxnSpMkLst>
        </pc:cxnChg>
        <pc:cxnChg chg="add del">
          <ac:chgData name="abhishek.1923cse1003" userId="4769a6a1-96d3-47f5-969d-40e8cafe9689" providerId="ADAL" clId="{13067E3F-E5DD-4B1D-A470-595424448D08}" dt="2022-02-09T19:15:06.828" v="627" actId="26606"/>
          <ac:cxnSpMkLst>
            <pc:docMk/>
            <pc:sldMk cId="3718724208" sldId="318"/>
            <ac:cxnSpMk id="75" creationId="{A5EECEE2-745A-4C3E-9A46-1B2ACCDC02D0}"/>
          </ac:cxnSpMkLst>
        </pc:cxnChg>
        <pc:cxnChg chg="add">
          <ac:chgData name="abhishek.1923cse1003" userId="4769a6a1-96d3-47f5-969d-40e8cafe9689" providerId="ADAL" clId="{13067E3F-E5DD-4B1D-A470-595424448D08}" dt="2022-02-09T19:15:06.828" v="627" actId="26606"/>
          <ac:cxnSpMkLst>
            <pc:docMk/>
            <pc:sldMk cId="3718724208" sldId="318"/>
            <ac:cxnSpMk id="103" creationId="{101E6AB6-0657-4BF2-816B-443C9809C451}"/>
          </ac:cxnSpMkLst>
        </pc:cxnChg>
        <pc:cxnChg chg="add">
          <ac:chgData name="abhishek.1923cse1003" userId="4769a6a1-96d3-47f5-969d-40e8cafe9689" providerId="ADAL" clId="{13067E3F-E5DD-4B1D-A470-595424448D08}" dt="2022-02-09T19:15:06.828" v="627" actId="26606"/>
          <ac:cxnSpMkLst>
            <pc:docMk/>
            <pc:sldMk cId="3718724208" sldId="318"/>
            <ac:cxnSpMk id="105" creationId="{A493DB97-1EF9-40FC-9DAC-B23D646962DD}"/>
          </ac:cxnSpMkLst>
        </pc:cxnChg>
        <pc:cxnChg chg="add">
          <ac:chgData name="abhishek.1923cse1003" userId="4769a6a1-96d3-47f5-969d-40e8cafe9689" providerId="ADAL" clId="{13067E3F-E5DD-4B1D-A470-595424448D08}" dt="2022-02-09T19:15:06.828" v="627" actId="26606"/>
          <ac:cxnSpMkLst>
            <pc:docMk/>
            <pc:sldMk cId="3718724208" sldId="318"/>
            <ac:cxnSpMk id="107" creationId="{1FD9D93B-46F0-47D0-9A9E-8E60DA3FA897}"/>
          </ac:cxnSpMkLst>
        </pc:cxnChg>
      </pc:sldChg>
      <pc:sldChg chg="addSp delSp modSp new del mod setBg setClrOvrMap">
        <pc:chgData name="abhishek.1923cse1003" userId="4769a6a1-96d3-47f5-969d-40e8cafe9689" providerId="ADAL" clId="{13067E3F-E5DD-4B1D-A470-595424448D08}" dt="2022-02-11T16:21:19.039" v="823" actId="47"/>
        <pc:sldMkLst>
          <pc:docMk/>
          <pc:sldMk cId="1187662610" sldId="319"/>
        </pc:sldMkLst>
        <pc:spChg chg="mod ord">
          <ac:chgData name="abhishek.1923cse1003" userId="4769a6a1-96d3-47f5-969d-40e8cafe9689" providerId="ADAL" clId="{13067E3F-E5DD-4B1D-A470-595424448D08}" dt="2022-02-09T19:19:34.696" v="819" actId="14100"/>
          <ac:spMkLst>
            <pc:docMk/>
            <pc:sldMk cId="1187662610" sldId="319"/>
            <ac:spMk id="2" creationId="{9AE63377-EAD2-4ABF-A68E-7877C4EF9FC0}"/>
          </ac:spMkLst>
        </pc:spChg>
        <pc:spChg chg="add del mod">
          <ac:chgData name="abhishek.1923cse1003" userId="4769a6a1-96d3-47f5-969d-40e8cafe9689" providerId="ADAL" clId="{13067E3F-E5DD-4B1D-A470-595424448D08}" dt="2022-02-09T19:17:40.875" v="720" actId="26606"/>
          <ac:spMkLst>
            <pc:docMk/>
            <pc:sldMk cId="1187662610" sldId="319"/>
            <ac:spMk id="3" creationId="{B29C979A-2FBB-42F1-B8EE-D351DC5A2006}"/>
          </ac:spMkLst>
        </pc:spChg>
        <pc:spChg chg="add del mod">
          <ac:chgData name="abhishek.1923cse1003" userId="4769a6a1-96d3-47f5-969d-40e8cafe9689" providerId="ADAL" clId="{13067E3F-E5DD-4B1D-A470-595424448D08}" dt="2022-02-09T19:17:40.875" v="720" actId="26606"/>
          <ac:spMkLst>
            <pc:docMk/>
            <pc:sldMk cId="1187662610" sldId="319"/>
            <ac:spMk id="4" creationId="{CE07BDFB-9E1E-4D87-906D-0B4F2BC1E996}"/>
          </ac:spMkLst>
        </pc:spChg>
        <pc:spChg chg="add del mod">
          <ac:chgData name="abhishek.1923cse1003" userId="4769a6a1-96d3-47f5-969d-40e8cafe9689" providerId="ADAL" clId="{13067E3F-E5DD-4B1D-A470-595424448D08}" dt="2022-02-09T19:17:40.875" v="720" actId="26606"/>
          <ac:spMkLst>
            <pc:docMk/>
            <pc:sldMk cId="1187662610" sldId="319"/>
            <ac:spMk id="5" creationId="{5B2FBF8B-DD7F-445D-B96E-F1EE1B2F4BC5}"/>
          </ac:spMkLst>
        </pc:spChg>
        <pc:spChg chg="add del mod">
          <ac:chgData name="abhishek.1923cse1003" userId="4769a6a1-96d3-47f5-969d-40e8cafe9689" providerId="ADAL" clId="{13067E3F-E5DD-4B1D-A470-595424448D08}" dt="2022-02-09T19:17:40.875" v="720" actId="26606"/>
          <ac:spMkLst>
            <pc:docMk/>
            <pc:sldMk cId="1187662610" sldId="319"/>
            <ac:spMk id="6" creationId="{3BF08E46-EC44-41CC-8474-FE89F6D8601A}"/>
          </ac:spMkLst>
        </pc:spChg>
        <pc:spChg chg="add del mod">
          <ac:chgData name="abhishek.1923cse1003" userId="4769a6a1-96d3-47f5-969d-40e8cafe9689" providerId="ADAL" clId="{13067E3F-E5DD-4B1D-A470-595424448D08}" dt="2022-02-09T19:17:40.875" v="720" actId="26606"/>
          <ac:spMkLst>
            <pc:docMk/>
            <pc:sldMk cId="1187662610" sldId="319"/>
            <ac:spMk id="11" creationId="{6BF3B19C-4822-4C88-ACE0-17F79ED6DBCB}"/>
          </ac:spMkLst>
        </pc:spChg>
        <pc:spChg chg="add del mod">
          <ac:chgData name="abhishek.1923cse1003" userId="4769a6a1-96d3-47f5-969d-40e8cafe9689" providerId="ADAL" clId="{13067E3F-E5DD-4B1D-A470-595424448D08}" dt="2022-02-09T19:17:40.875" v="720" actId="26606"/>
          <ac:spMkLst>
            <pc:docMk/>
            <pc:sldMk cId="1187662610" sldId="319"/>
            <ac:spMk id="12" creationId="{8C531DD1-36E4-43FA-A8D4-457007842664}"/>
          </ac:spMkLst>
        </pc:spChg>
        <pc:spChg chg="add del mod">
          <ac:chgData name="abhishek.1923cse1003" userId="4769a6a1-96d3-47f5-969d-40e8cafe9689" providerId="ADAL" clId="{13067E3F-E5DD-4B1D-A470-595424448D08}" dt="2022-02-09T19:17:40.875" v="720" actId="26606"/>
          <ac:spMkLst>
            <pc:docMk/>
            <pc:sldMk cId="1187662610" sldId="319"/>
            <ac:spMk id="13" creationId="{DDA82800-3EB3-4542-83A6-860160110351}"/>
          </ac:spMkLst>
        </pc:spChg>
        <pc:spChg chg="add del mod">
          <ac:chgData name="abhishek.1923cse1003" userId="4769a6a1-96d3-47f5-969d-40e8cafe9689" providerId="ADAL" clId="{13067E3F-E5DD-4B1D-A470-595424448D08}" dt="2022-02-09T19:17:40.875" v="720" actId="26606"/>
          <ac:spMkLst>
            <pc:docMk/>
            <pc:sldMk cId="1187662610" sldId="319"/>
            <ac:spMk id="14" creationId="{86912686-9314-4218-BE83-BAC29F32B2B2}"/>
          </ac:spMkLst>
        </pc:spChg>
        <pc:spChg chg="add del mod">
          <ac:chgData name="abhishek.1923cse1003" userId="4769a6a1-96d3-47f5-969d-40e8cafe9689" providerId="ADAL" clId="{13067E3F-E5DD-4B1D-A470-595424448D08}" dt="2022-02-09T19:17:40.875" v="720" actId="26606"/>
          <ac:spMkLst>
            <pc:docMk/>
            <pc:sldMk cId="1187662610" sldId="319"/>
            <ac:spMk id="15" creationId="{B170F374-89B4-45AC-A381-341744ACAE1E}"/>
          </ac:spMkLst>
        </pc:spChg>
        <pc:spChg chg="add del mod">
          <ac:chgData name="abhishek.1923cse1003" userId="4769a6a1-96d3-47f5-969d-40e8cafe9689" providerId="ADAL" clId="{13067E3F-E5DD-4B1D-A470-595424448D08}" dt="2022-02-09T19:17:40.875" v="720" actId="26606"/>
          <ac:spMkLst>
            <pc:docMk/>
            <pc:sldMk cId="1187662610" sldId="319"/>
            <ac:spMk id="16" creationId="{FC63A620-73CC-4203-8284-0C11730197C2}"/>
          </ac:spMkLst>
        </pc:spChg>
        <pc:spChg chg="add del mod">
          <ac:chgData name="abhishek.1923cse1003" userId="4769a6a1-96d3-47f5-969d-40e8cafe9689" providerId="ADAL" clId="{13067E3F-E5DD-4B1D-A470-595424448D08}" dt="2022-02-09T19:17:40.875" v="720" actId="26606"/>
          <ac:spMkLst>
            <pc:docMk/>
            <pc:sldMk cId="1187662610" sldId="319"/>
            <ac:spMk id="17" creationId="{4572E3C0-F9EE-4112-B120-67E5519D97BB}"/>
          </ac:spMkLst>
        </pc:spChg>
        <pc:spChg chg="add del">
          <ac:chgData name="abhishek.1923cse1003" userId="4769a6a1-96d3-47f5-969d-40e8cafe9689" providerId="ADAL" clId="{13067E3F-E5DD-4B1D-A470-595424448D08}" dt="2022-02-09T19:18:02.785" v="722" actId="26606"/>
          <ac:spMkLst>
            <pc:docMk/>
            <pc:sldMk cId="1187662610" sldId="319"/>
            <ac:spMk id="26" creationId="{904DB13E-F722-4ED6-BB00-556651E95281}"/>
          </ac:spMkLst>
        </pc:spChg>
        <pc:spChg chg="add del">
          <ac:chgData name="abhishek.1923cse1003" userId="4769a6a1-96d3-47f5-969d-40e8cafe9689" providerId="ADAL" clId="{13067E3F-E5DD-4B1D-A470-595424448D08}" dt="2022-02-09T19:18:02.785" v="722" actId="26606"/>
          <ac:spMkLst>
            <pc:docMk/>
            <pc:sldMk cId="1187662610" sldId="319"/>
            <ac:spMk id="28" creationId="{1E8D93C5-28EB-42D0-86CE-D804955653CC}"/>
          </ac:spMkLst>
        </pc:spChg>
        <pc:spChg chg="add del">
          <ac:chgData name="abhishek.1923cse1003" userId="4769a6a1-96d3-47f5-969d-40e8cafe9689" providerId="ADAL" clId="{13067E3F-E5DD-4B1D-A470-595424448D08}" dt="2022-02-09T19:18:02.785" v="722" actId="26606"/>
          <ac:spMkLst>
            <pc:docMk/>
            <pc:sldMk cId="1187662610" sldId="319"/>
            <ac:spMk id="30" creationId="{AB1B1E7D-F76D-4744-AF85-239E6998A4C5}"/>
          </ac:spMkLst>
        </pc:spChg>
        <pc:spChg chg="add del">
          <ac:chgData name="abhishek.1923cse1003" userId="4769a6a1-96d3-47f5-969d-40e8cafe9689" providerId="ADAL" clId="{13067E3F-E5DD-4B1D-A470-595424448D08}" dt="2022-02-09T19:18:02.785" v="722" actId="26606"/>
          <ac:spMkLst>
            <pc:docMk/>
            <pc:sldMk cId="1187662610" sldId="319"/>
            <ac:spMk id="32" creationId="{3BB65211-00DB-45B6-A223-033B2D19CBE8}"/>
          </ac:spMkLst>
        </pc:spChg>
        <pc:spChg chg="add del">
          <ac:chgData name="abhishek.1923cse1003" userId="4769a6a1-96d3-47f5-969d-40e8cafe9689" providerId="ADAL" clId="{13067E3F-E5DD-4B1D-A470-595424448D08}" dt="2022-02-09T19:18:02.785" v="722" actId="26606"/>
          <ac:spMkLst>
            <pc:docMk/>
            <pc:sldMk cId="1187662610" sldId="319"/>
            <ac:spMk id="39" creationId="{EA4E4267-CAF0-4C38-8DC6-CD3B1A9F046E}"/>
          </ac:spMkLst>
        </pc:spChg>
        <pc:spChg chg="add del">
          <ac:chgData name="abhishek.1923cse1003" userId="4769a6a1-96d3-47f5-969d-40e8cafe9689" providerId="ADAL" clId="{13067E3F-E5DD-4B1D-A470-595424448D08}" dt="2022-02-09T19:18:02.785" v="722" actId="26606"/>
          <ac:spMkLst>
            <pc:docMk/>
            <pc:sldMk cId="1187662610" sldId="319"/>
            <ac:spMk id="41" creationId="{0EE3ACC5-126D-4BA4-8B45-7F0B5B839C51}"/>
          </ac:spMkLst>
        </pc:spChg>
        <pc:spChg chg="add del">
          <ac:chgData name="abhishek.1923cse1003" userId="4769a6a1-96d3-47f5-969d-40e8cafe9689" providerId="ADAL" clId="{13067E3F-E5DD-4B1D-A470-595424448D08}" dt="2022-02-09T19:18:02.785" v="722" actId="26606"/>
          <ac:spMkLst>
            <pc:docMk/>
            <pc:sldMk cId="1187662610" sldId="319"/>
            <ac:spMk id="43" creationId="{AB2868F7-FE10-4289-A5BD-90763C7A2F5A}"/>
          </ac:spMkLst>
        </pc:spChg>
        <pc:spChg chg="add del">
          <ac:chgData name="abhishek.1923cse1003" userId="4769a6a1-96d3-47f5-969d-40e8cafe9689" providerId="ADAL" clId="{13067E3F-E5DD-4B1D-A470-595424448D08}" dt="2022-02-09T19:18:02.785" v="722" actId="26606"/>
          <ac:spMkLst>
            <pc:docMk/>
            <pc:sldMk cId="1187662610" sldId="319"/>
            <ac:spMk id="45" creationId="{BD94142C-10EE-487C-A327-404FDF358F22}"/>
          </ac:spMkLst>
        </pc:spChg>
        <pc:spChg chg="add del">
          <ac:chgData name="abhishek.1923cse1003" userId="4769a6a1-96d3-47f5-969d-40e8cafe9689" providerId="ADAL" clId="{13067E3F-E5DD-4B1D-A470-595424448D08}" dt="2022-02-09T19:18:02.785" v="722" actId="26606"/>
          <ac:spMkLst>
            <pc:docMk/>
            <pc:sldMk cId="1187662610" sldId="319"/>
            <ac:spMk id="47" creationId="{5F7FAC2D-7A74-4939-A917-A1A5AF935685}"/>
          </ac:spMkLst>
        </pc:spChg>
        <pc:spChg chg="add del">
          <ac:chgData name="abhishek.1923cse1003" userId="4769a6a1-96d3-47f5-969d-40e8cafe9689" providerId="ADAL" clId="{13067E3F-E5DD-4B1D-A470-595424448D08}" dt="2022-02-09T19:18:02.785" v="722" actId="26606"/>
          <ac:spMkLst>
            <pc:docMk/>
            <pc:sldMk cId="1187662610" sldId="319"/>
            <ac:spMk id="49" creationId="{BA53A868-C420-4BAE-9244-EC162AF05CFC}"/>
          </ac:spMkLst>
        </pc:spChg>
        <pc:spChg chg="add del">
          <ac:chgData name="abhishek.1923cse1003" userId="4769a6a1-96d3-47f5-969d-40e8cafe9689" providerId="ADAL" clId="{13067E3F-E5DD-4B1D-A470-595424448D08}" dt="2022-02-09T19:18:13.080" v="725" actId="26606"/>
          <ac:spMkLst>
            <pc:docMk/>
            <pc:sldMk cId="1187662610" sldId="319"/>
            <ac:spMk id="60" creationId="{904DB13E-F722-4ED6-BB00-556651E95281}"/>
          </ac:spMkLst>
        </pc:spChg>
        <pc:spChg chg="add del">
          <ac:chgData name="abhishek.1923cse1003" userId="4769a6a1-96d3-47f5-969d-40e8cafe9689" providerId="ADAL" clId="{13067E3F-E5DD-4B1D-A470-595424448D08}" dt="2022-02-09T19:18:13.080" v="725" actId="26606"/>
          <ac:spMkLst>
            <pc:docMk/>
            <pc:sldMk cId="1187662610" sldId="319"/>
            <ac:spMk id="62" creationId="{1E8D93C5-28EB-42D0-86CE-D804955653CC}"/>
          </ac:spMkLst>
        </pc:spChg>
        <pc:spChg chg="add del">
          <ac:chgData name="abhishek.1923cse1003" userId="4769a6a1-96d3-47f5-969d-40e8cafe9689" providerId="ADAL" clId="{13067E3F-E5DD-4B1D-A470-595424448D08}" dt="2022-02-09T19:18:13.080" v="725" actId="26606"/>
          <ac:spMkLst>
            <pc:docMk/>
            <pc:sldMk cId="1187662610" sldId="319"/>
            <ac:spMk id="64" creationId="{AB1B1E7D-F76D-4744-AF85-239E6998A4C5}"/>
          </ac:spMkLst>
        </pc:spChg>
        <pc:spChg chg="add del">
          <ac:chgData name="abhishek.1923cse1003" userId="4769a6a1-96d3-47f5-969d-40e8cafe9689" providerId="ADAL" clId="{13067E3F-E5DD-4B1D-A470-595424448D08}" dt="2022-02-09T19:18:13.080" v="725" actId="26606"/>
          <ac:spMkLst>
            <pc:docMk/>
            <pc:sldMk cId="1187662610" sldId="319"/>
            <ac:spMk id="66" creationId="{3BB65211-00DB-45B6-A223-033B2D19CBE8}"/>
          </ac:spMkLst>
        </pc:spChg>
        <pc:spChg chg="add del">
          <ac:chgData name="abhishek.1923cse1003" userId="4769a6a1-96d3-47f5-969d-40e8cafe9689" providerId="ADAL" clId="{13067E3F-E5DD-4B1D-A470-595424448D08}" dt="2022-02-09T19:18:13.080" v="725" actId="26606"/>
          <ac:spMkLst>
            <pc:docMk/>
            <pc:sldMk cId="1187662610" sldId="319"/>
            <ac:spMk id="73" creationId="{EA4E4267-CAF0-4C38-8DC6-CD3B1A9F046E}"/>
          </ac:spMkLst>
        </pc:spChg>
        <pc:spChg chg="add del">
          <ac:chgData name="abhishek.1923cse1003" userId="4769a6a1-96d3-47f5-969d-40e8cafe9689" providerId="ADAL" clId="{13067E3F-E5DD-4B1D-A470-595424448D08}" dt="2022-02-09T19:18:13.080" v="725" actId="26606"/>
          <ac:spMkLst>
            <pc:docMk/>
            <pc:sldMk cId="1187662610" sldId="319"/>
            <ac:spMk id="75" creationId="{0EE3ACC5-126D-4BA4-8B45-7F0B5B839C51}"/>
          </ac:spMkLst>
        </pc:spChg>
        <pc:spChg chg="add del">
          <ac:chgData name="abhishek.1923cse1003" userId="4769a6a1-96d3-47f5-969d-40e8cafe9689" providerId="ADAL" clId="{13067E3F-E5DD-4B1D-A470-595424448D08}" dt="2022-02-09T19:18:13.080" v="725" actId="26606"/>
          <ac:spMkLst>
            <pc:docMk/>
            <pc:sldMk cId="1187662610" sldId="319"/>
            <ac:spMk id="77" creationId="{AB2868F7-FE10-4289-A5BD-90763C7A2F5A}"/>
          </ac:spMkLst>
        </pc:spChg>
        <pc:spChg chg="add del">
          <ac:chgData name="abhishek.1923cse1003" userId="4769a6a1-96d3-47f5-969d-40e8cafe9689" providerId="ADAL" clId="{13067E3F-E5DD-4B1D-A470-595424448D08}" dt="2022-02-09T19:18:13.080" v="725" actId="26606"/>
          <ac:spMkLst>
            <pc:docMk/>
            <pc:sldMk cId="1187662610" sldId="319"/>
            <ac:spMk id="79" creationId="{BD94142C-10EE-487C-A327-404FDF358F22}"/>
          </ac:spMkLst>
        </pc:spChg>
        <pc:spChg chg="add del">
          <ac:chgData name="abhishek.1923cse1003" userId="4769a6a1-96d3-47f5-969d-40e8cafe9689" providerId="ADAL" clId="{13067E3F-E5DD-4B1D-A470-595424448D08}" dt="2022-02-09T19:18:13.080" v="725" actId="26606"/>
          <ac:spMkLst>
            <pc:docMk/>
            <pc:sldMk cId="1187662610" sldId="319"/>
            <ac:spMk id="81" creationId="{5F7FAC2D-7A74-4939-A917-A1A5AF935685}"/>
          </ac:spMkLst>
        </pc:spChg>
        <pc:spChg chg="add del">
          <ac:chgData name="abhishek.1923cse1003" userId="4769a6a1-96d3-47f5-969d-40e8cafe9689" providerId="ADAL" clId="{13067E3F-E5DD-4B1D-A470-595424448D08}" dt="2022-02-09T19:18:42.727" v="733" actId="26606"/>
          <ac:spMkLst>
            <pc:docMk/>
            <pc:sldMk cId="1187662610" sldId="319"/>
            <ac:spMk id="86" creationId="{904DB13E-F722-4ED6-BB00-556651E95281}"/>
          </ac:spMkLst>
        </pc:spChg>
        <pc:spChg chg="add del">
          <ac:chgData name="abhishek.1923cse1003" userId="4769a6a1-96d3-47f5-969d-40e8cafe9689" providerId="ADAL" clId="{13067E3F-E5DD-4B1D-A470-595424448D08}" dt="2022-02-09T19:18:42.727" v="733" actId="26606"/>
          <ac:spMkLst>
            <pc:docMk/>
            <pc:sldMk cId="1187662610" sldId="319"/>
            <ac:spMk id="88" creationId="{1E8D93C5-28EB-42D0-86CE-D804955653CC}"/>
          </ac:spMkLst>
        </pc:spChg>
        <pc:spChg chg="add del">
          <ac:chgData name="abhishek.1923cse1003" userId="4769a6a1-96d3-47f5-969d-40e8cafe9689" providerId="ADAL" clId="{13067E3F-E5DD-4B1D-A470-595424448D08}" dt="2022-02-09T19:18:42.727" v="733" actId="26606"/>
          <ac:spMkLst>
            <pc:docMk/>
            <pc:sldMk cId="1187662610" sldId="319"/>
            <ac:spMk id="90" creationId="{AB1B1E7D-F76D-4744-AF85-239E6998A4C5}"/>
          </ac:spMkLst>
        </pc:spChg>
        <pc:spChg chg="add del">
          <ac:chgData name="abhishek.1923cse1003" userId="4769a6a1-96d3-47f5-969d-40e8cafe9689" providerId="ADAL" clId="{13067E3F-E5DD-4B1D-A470-595424448D08}" dt="2022-02-09T19:18:42.727" v="733" actId="26606"/>
          <ac:spMkLst>
            <pc:docMk/>
            <pc:sldMk cId="1187662610" sldId="319"/>
            <ac:spMk id="92" creationId="{3BB65211-00DB-45B6-A223-033B2D19CBE8}"/>
          </ac:spMkLst>
        </pc:spChg>
        <pc:spChg chg="add del">
          <ac:chgData name="abhishek.1923cse1003" userId="4769a6a1-96d3-47f5-969d-40e8cafe9689" providerId="ADAL" clId="{13067E3F-E5DD-4B1D-A470-595424448D08}" dt="2022-02-09T19:18:42.727" v="733" actId="26606"/>
          <ac:spMkLst>
            <pc:docMk/>
            <pc:sldMk cId="1187662610" sldId="319"/>
            <ac:spMk id="99" creationId="{18D8845F-30A4-4D73-83CB-ABA691F5A92D}"/>
          </ac:spMkLst>
        </pc:spChg>
        <pc:spChg chg="add del">
          <ac:chgData name="abhishek.1923cse1003" userId="4769a6a1-96d3-47f5-969d-40e8cafe9689" providerId="ADAL" clId="{13067E3F-E5DD-4B1D-A470-595424448D08}" dt="2022-02-09T19:18:42.727" v="733" actId="26606"/>
          <ac:spMkLst>
            <pc:docMk/>
            <pc:sldMk cId="1187662610" sldId="319"/>
            <ac:spMk id="101" creationId="{1DAC2350-FA6C-4B24-9A17-926C160E8CD9}"/>
          </ac:spMkLst>
        </pc:spChg>
        <pc:spChg chg="add del">
          <ac:chgData name="abhishek.1923cse1003" userId="4769a6a1-96d3-47f5-969d-40e8cafe9689" providerId="ADAL" clId="{13067E3F-E5DD-4B1D-A470-595424448D08}" dt="2022-02-09T19:18:42.727" v="733" actId="26606"/>
          <ac:spMkLst>
            <pc:docMk/>
            <pc:sldMk cId="1187662610" sldId="319"/>
            <ac:spMk id="103" creationId="{2A637C44-0146-4C54-A1A1-57BC8E6C3C2B}"/>
          </ac:spMkLst>
        </pc:spChg>
        <pc:spChg chg="add del">
          <ac:chgData name="abhishek.1923cse1003" userId="4769a6a1-96d3-47f5-969d-40e8cafe9689" providerId="ADAL" clId="{13067E3F-E5DD-4B1D-A470-595424448D08}" dt="2022-02-09T19:18:42.727" v="733" actId="26606"/>
          <ac:spMkLst>
            <pc:docMk/>
            <pc:sldMk cId="1187662610" sldId="319"/>
            <ac:spMk id="105" creationId="{6AB310E7-DE5C-4964-8CBB-E87A22B5BD59}"/>
          </ac:spMkLst>
        </pc:spChg>
        <pc:spChg chg="add">
          <ac:chgData name="abhishek.1923cse1003" userId="4769a6a1-96d3-47f5-969d-40e8cafe9689" providerId="ADAL" clId="{13067E3F-E5DD-4B1D-A470-595424448D08}" dt="2022-02-09T19:18:42.727" v="733" actId="26606"/>
          <ac:spMkLst>
            <pc:docMk/>
            <pc:sldMk cId="1187662610" sldId="319"/>
            <ac:spMk id="116" creationId="{904DB13E-F722-4ED6-BB00-556651E95281}"/>
          </ac:spMkLst>
        </pc:spChg>
        <pc:spChg chg="add">
          <ac:chgData name="abhishek.1923cse1003" userId="4769a6a1-96d3-47f5-969d-40e8cafe9689" providerId="ADAL" clId="{13067E3F-E5DD-4B1D-A470-595424448D08}" dt="2022-02-09T19:18:42.727" v="733" actId="26606"/>
          <ac:spMkLst>
            <pc:docMk/>
            <pc:sldMk cId="1187662610" sldId="319"/>
            <ac:spMk id="118" creationId="{1E8D93C5-28EB-42D0-86CE-D804955653CC}"/>
          </ac:spMkLst>
        </pc:spChg>
        <pc:spChg chg="add">
          <ac:chgData name="abhishek.1923cse1003" userId="4769a6a1-96d3-47f5-969d-40e8cafe9689" providerId="ADAL" clId="{13067E3F-E5DD-4B1D-A470-595424448D08}" dt="2022-02-09T19:18:42.727" v="733" actId="26606"/>
          <ac:spMkLst>
            <pc:docMk/>
            <pc:sldMk cId="1187662610" sldId="319"/>
            <ac:spMk id="120" creationId="{AB1B1E7D-F76D-4744-AF85-239E6998A4C5}"/>
          </ac:spMkLst>
        </pc:spChg>
        <pc:spChg chg="add">
          <ac:chgData name="abhishek.1923cse1003" userId="4769a6a1-96d3-47f5-969d-40e8cafe9689" providerId="ADAL" clId="{13067E3F-E5DD-4B1D-A470-595424448D08}" dt="2022-02-09T19:18:42.727" v="733" actId="26606"/>
          <ac:spMkLst>
            <pc:docMk/>
            <pc:sldMk cId="1187662610" sldId="319"/>
            <ac:spMk id="122" creationId="{3BB65211-00DB-45B6-A223-033B2D19CBE8}"/>
          </ac:spMkLst>
        </pc:spChg>
        <pc:spChg chg="add">
          <ac:chgData name="abhishek.1923cse1003" userId="4769a6a1-96d3-47f5-969d-40e8cafe9689" providerId="ADAL" clId="{13067E3F-E5DD-4B1D-A470-595424448D08}" dt="2022-02-09T19:18:42.727" v="733" actId="26606"/>
          <ac:spMkLst>
            <pc:docMk/>
            <pc:sldMk cId="1187662610" sldId="319"/>
            <ac:spMk id="129" creationId="{EA4E4267-CAF0-4C38-8DC6-CD3B1A9F046E}"/>
          </ac:spMkLst>
        </pc:spChg>
        <pc:spChg chg="add">
          <ac:chgData name="abhishek.1923cse1003" userId="4769a6a1-96d3-47f5-969d-40e8cafe9689" providerId="ADAL" clId="{13067E3F-E5DD-4B1D-A470-595424448D08}" dt="2022-02-09T19:18:42.727" v="733" actId="26606"/>
          <ac:spMkLst>
            <pc:docMk/>
            <pc:sldMk cId="1187662610" sldId="319"/>
            <ac:spMk id="131" creationId="{0EE3ACC5-126D-4BA4-8B45-7F0B5B839C51}"/>
          </ac:spMkLst>
        </pc:spChg>
        <pc:spChg chg="add">
          <ac:chgData name="abhishek.1923cse1003" userId="4769a6a1-96d3-47f5-969d-40e8cafe9689" providerId="ADAL" clId="{13067E3F-E5DD-4B1D-A470-595424448D08}" dt="2022-02-09T19:18:42.727" v="733" actId="26606"/>
          <ac:spMkLst>
            <pc:docMk/>
            <pc:sldMk cId="1187662610" sldId="319"/>
            <ac:spMk id="133" creationId="{AB2868F7-FE10-4289-A5BD-90763C7A2F5A}"/>
          </ac:spMkLst>
        </pc:spChg>
        <pc:spChg chg="add">
          <ac:chgData name="abhishek.1923cse1003" userId="4769a6a1-96d3-47f5-969d-40e8cafe9689" providerId="ADAL" clId="{13067E3F-E5DD-4B1D-A470-595424448D08}" dt="2022-02-09T19:18:42.727" v="733" actId="26606"/>
          <ac:spMkLst>
            <pc:docMk/>
            <pc:sldMk cId="1187662610" sldId="319"/>
            <ac:spMk id="135" creationId="{BD94142C-10EE-487C-A327-404FDF358F22}"/>
          </ac:spMkLst>
        </pc:spChg>
        <pc:spChg chg="add">
          <ac:chgData name="abhishek.1923cse1003" userId="4769a6a1-96d3-47f5-969d-40e8cafe9689" providerId="ADAL" clId="{13067E3F-E5DD-4B1D-A470-595424448D08}" dt="2022-02-09T19:18:42.727" v="733" actId="26606"/>
          <ac:spMkLst>
            <pc:docMk/>
            <pc:sldMk cId="1187662610" sldId="319"/>
            <ac:spMk id="137" creationId="{5F7FAC2D-7A74-4939-A917-A1A5AF935685}"/>
          </ac:spMkLst>
        </pc:spChg>
        <pc:grpChg chg="add del mod">
          <ac:chgData name="abhishek.1923cse1003" userId="4769a6a1-96d3-47f5-969d-40e8cafe9689" providerId="ADAL" clId="{13067E3F-E5DD-4B1D-A470-595424448D08}" dt="2022-02-09T19:17:40.875" v="720" actId="26606"/>
          <ac:grpSpMkLst>
            <pc:docMk/>
            <pc:sldMk cId="1187662610" sldId="319"/>
            <ac:grpSpMk id="7" creationId="{6F94725B-DCBC-4663-BFAF-0F2925238239}"/>
          </ac:grpSpMkLst>
        </pc:grpChg>
        <pc:grpChg chg="add del">
          <ac:chgData name="abhishek.1923cse1003" userId="4769a6a1-96d3-47f5-969d-40e8cafe9689" providerId="ADAL" clId="{13067E3F-E5DD-4B1D-A470-595424448D08}" dt="2022-02-09T19:18:02.785" v="722" actId="26606"/>
          <ac:grpSpMkLst>
            <pc:docMk/>
            <pc:sldMk cId="1187662610" sldId="319"/>
            <ac:grpSpMk id="34" creationId="{E26428D7-C6F3-473D-A360-A3F5C3E8728C}"/>
          </ac:grpSpMkLst>
        </pc:grpChg>
        <pc:grpChg chg="add del">
          <ac:chgData name="abhishek.1923cse1003" userId="4769a6a1-96d3-47f5-969d-40e8cafe9689" providerId="ADAL" clId="{13067E3F-E5DD-4B1D-A470-595424448D08}" dt="2022-02-09T19:18:13.080" v="725" actId="26606"/>
          <ac:grpSpMkLst>
            <pc:docMk/>
            <pc:sldMk cId="1187662610" sldId="319"/>
            <ac:grpSpMk id="68" creationId="{E26428D7-C6F3-473D-A360-A3F5C3E8728C}"/>
          </ac:grpSpMkLst>
        </pc:grpChg>
        <pc:grpChg chg="add del">
          <ac:chgData name="abhishek.1923cse1003" userId="4769a6a1-96d3-47f5-969d-40e8cafe9689" providerId="ADAL" clId="{13067E3F-E5DD-4B1D-A470-595424448D08}" dt="2022-02-09T19:18:42.727" v="733" actId="26606"/>
          <ac:grpSpMkLst>
            <pc:docMk/>
            <pc:sldMk cId="1187662610" sldId="319"/>
            <ac:grpSpMk id="94" creationId="{E26428D7-C6F3-473D-A360-A3F5C3E8728C}"/>
          </ac:grpSpMkLst>
        </pc:grpChg>
        <pc:grpChg chg="add">
          <ac:chgData name="abhishek.1923cse1003" userId="4769a6a1-96d3-47f5-969d-40e8cafe9689" providerId="ADAL" clId="{13067E3F-E5DD-4B1D-A470-595424448D08}" dt="2022-02-09T19:18:42.727" v="733" actId="26606"/>
          <ac:grpSpMkLst>
            <pc:docMk/>
            <pc:sldMk cId="1187662610" sldId="319"/>
            <ac:grpSpMk id="124" creationId="{E26428D7-C6F3-473D-A360-A3F5C3E8728C}"/>
          </ac:grpSpMkLst>
        </pc:grpChg>
        <pc:picChg chg="add mod ord">
          <ac:chgData name="abhishek.1923cse1003" userId="4769a6a1-96d3-47f5-969d-40e8cafe9689" providerId="ADAL" clId="{13067E3F-E5DD-4B1D-A470-595424448D08}" dt="2022-02-09T19:19:46.898" v="821" actId="1440"/>
          <ac:picMkLst>
            <pc:docMk/>
            <pc:sldMk cId="1187662610" sldId="319"/>
            <ac:picMk id="21" creationId="{23B331B3-9E5E-46F6-AFC8-AA28FA49BC84}"/>
          </ac:picMkLst>
        </pc:picChg>
        <pc:cxnChg chg="mod">
          <ac:chgData name="abhishek.1923cse1003" userId="4769a6a1-96d3-47f5-969d-40e8cafe9689" providerId="ADAL" clId="{13067E3F-E5DD-4B1D-A470-595424448D08}" dt="2022-02-09T19:17:38.398" v="719"/>
          <ac:cxnSpMkLst>
            <pc:docMk/>
            <pc:sldMk cId="1187662610" sldId="319"/>
            <ac:cxnSpMk id="8" creationId="{5AFECDED-F987-4E38-8F25-62209DABE2F9}"/>
          </ac:cxnSpMkLst>
        </pc:cxnChg>
        <pc:cxnChg chg="mod">
          <ac:chgData name="abhishek.1923cse1003" userId="4769a6a1-96d3-47f5-969d-40e8cafe9689" providerId="ADAL" clId="{13067E3F-E5DD-4B1D-A470-595424448D08}" dt="2022-02-09T19:17:38.398" v="719"/>
          <ac:cxnSpMkLst>
            <pc:docMk/>
            <pc:sldMk cId="1187662610" sldId="319"/>
            <ac:cxnSpMk id="9" creationId="{122B7E7F-428F-4B84-B2CF-EAFCA5DA1C37}"/>
          </ac:cxnSpMkLst>
        </pc:cxnChg>
        <pc:cxnChg chg="mod">
          <ac:chgData name="abhishek.1923cse1003" userId="4769a6a1-96d3-47f5-969d-40e8cafe9689" providerId="ADAL" clId="{13067E3F-E5DD-4B1D-A470-595424448D08}" dt="2022-02-09T19:17:38.398" v="719"/>
          <ac:cxnSpMkLst>
            <pc:docMk/>
            <pc:sldMk cId="1187662610" sldId="319"/>
            <ac:cxnSpMk id="10" creationId="{E9C1D04D-C814-4448-B3E2-08C90BA4B6BB}"/>
          </ac:cxnSpMkLst>
        </pc:cxnChg>
        <pc:cxnChg chg="add del mod">
          <ac:chgData name="abhishek.1923cse1003" userId="4769a6a1-96d3-47f5-969d-40e8cafe9689" providerId="ADAL" clId="{13067E3F-E5DD-4B1D-A470-595424448D08}" dt="2022-02-09T19:17:40.875" v="720" actId="26606"/>
          <ac:cxnSpMkLst>
            <pc:docMk/>
            <pc:sldMk cId="1187662610" sldId="319"/>
            <ac:cxnSpMk id="18" creationId="{59112ACD-1E0A-4EF0-AD0B-D51F8E84C2E6}"/>
          </ac:cxnSpMkLst>
        </pc:cxnChg>
        <pc:cxnChg chg="add del mod">
          <ac:chgData name="abhishek.1923cse1003" userId="4769a6a1-96d3-47f5-969d-40e8cafe9689" providerId="ADAL" clId="{13067E3F-E5DD-4B1D-A470-595424448D08}" dt="2022-02-09T19:17:40.875" v="720" actId="26606"/>
          <ac:cxnSpMkLst>
            <pc:docMk/>
            <pc:sldMk cId="1187662610" sldId="319"/>
            <ac:cxnSpMk id="19" creationId="{CFCF7537-82B3-4C72-AF66-2FB10F63B913}"/>
          </ac:cxnSpMkLst>
        </pc:cxnChg>
        <pc:cxnChg chg="add del mod">
          <ac:chgData name="abhishek.1923cse1003" userId="4769a6a1-96d3-47f5-969d-40e8cafe9689" providerId="ADAL" clId="{13067E3F-E5DD-4B1D-A470-595424448D08}" dt="2022-02-09T19:17:40.875" v="720" actId="26606"/>
          <ac:cxnSpMkLst>
            <pc:docMk/>
            <pc:sldMk cId="1187662610" sldId="319"/>
            <ac:cxnSpMk id="20" creationId="{72BF53A4-22D3-44FD-9207-A9E6BFF4479D}"/>
          </ac:cxnSpMkLst>
        </pc:cxnChg>
        <pc:cxnChg chg="add del">
          <ac:chgData name="abhishek.1923cse1003" userId="4769a6a1-96d3-47f5-969d-40e8cafe9689" providerId="ADAL" clId="{13067E3F-E5DD-4B1D-A470-595424448D08}" dt="2022-02-09T19:18:02.785" v="722" actId="26606"/>
          <ac:cxnSpMkLst>
            <pc:docMk/>
            <pc:sldMk cId="1187662610" sldId="319"/>
            <ac:cxnSpMk id="51" creationId="{C2686EF3-81CC-419F-96C3-002A75880309}"/>
          </ac:cxnSpMkLst>
        </pc:cxnChg>
        <pc:cxnChg chg="add del">
          <ac:chgData name="abhishek.1923cse1003" userId="4769a6a1-96d3-47f5-969d-40e8cafe9689" providerId="ADAL" clId="{13067E3F-E5DD-4B1D-A470-595424448D08}" dt="2022-02-09T19:18:02.785" v="722" actId="26606"/>
          <ac:cxnSpMkLst>
            <pc:docMk/>
            <pc:sldMk cId="1187662610" sldId="319"/>
            <ac:cxnSpMk id="53" creationId="{F8D93CCA-A85E-4529-A6F0-8BB54D27BCD1}"/>
          </ac:cxnSpMkLst>
        </pc:cxnChg>
        <pc:cxnChg chg="add del">
          <ac:chgData name="abhishek.1923cse1003" userId="4769a6a1-96d3-47f5-969d-40e8cafe9689" providerId="ADAL" clId="{13067E3F-E5DD-4B1D-A470-595424448D08}" dt="2022-02-09T19:18:02.785" v="722" actId="26606"/>
          <ac:cxnSpMkLst>
            <pc:docMk/>
            <pc:sldMk cId="1187662610" sldId="319"/>
            <ac:cxnSpMk id="55" creationId="{1ECFA516-C18C-41AE-AFF2-A0D0A59C9E90}"/>
          </ac:cxnSpMkLst>
        </pc:cxnChg>
        <pc:cxnChg chg="add del">
          <ac:chgData name="abhishek.1923cse1003" userId="4769a6a1-96d3-47f5-969d-40e8cafe9689" providerId="ADAL" clId="{13067E3F-E5DD-4B1D-A470-595424448D08}" dt="2022-02-09T19:18:42.727" v="733" actId="26606"/>
          <ac:cxnSpMkLst>
            <pc:docMk/>
            <pc:sldMk cId="1187662610" sldId="319"/>
            <ac:cxnSpMk id="107" creationId="{BC6D0BA2-2FCA-496D-A55A-C56A7B3E09D8}"/>
          </ac:cxnSpMkLst>
        </pc:cxnChg>
        <pc:cxnChg chg="add del">
          <ac:chgData name="abhishek.1923cse1003" userId="4769a6a1-96d3-47f5-969d-40e8cafe9689" providerId="ADAL" clId="{13067E3F-E5DD-4B1D-A470-595424448D08}" dt="2022-02-09T19:18:42.727" v="733" actId="26606"/>
          <ac:cxnSpMkLst>
            <pc:docMk/>
            <pc:sldMk cId="1187662610" sldId="319"/>
            <ac:cxnSpMk id="109" creationId="{EA158404-99A1-4EB0-B63C-8744C273AC0A}"/>
          </ac:cxnSpMkLst>
        </pc:cxnChg>
        <pc:cxnChg chg="add del">
          <ac:chgData name="abhishek.1923cse1003" userId="4769a6a1-96d3-47f5-969d-40e8cafe9689" providerId="ADAL" clId="{13067E3F-E5DD-4B1D-A470-595424448D08}" dt="2022-02-09T19:18:42.727" v="733" actId="26606"/>
          <ac:cxnSpMkLst>
            <pc:docMk/>
            <pc:sldMk cId="1187662610" sldId="319"/>
            <ac:cxnSpMk id="111" creationId="{B1848EA8-FE52-4762-AE9B-5D1DD4C33621}"/>
          </ac:cxnSpMkLst>
        </pc:cxnChg>
      </pc:sldChg>
    </pc:docChg>
  </pc:docChgLst>
  <pc:docChgLst>
    <pc:chgData name="Amit Tripathi" userId="1a490063c5650514" providerId="LiveId" clId="{A22C9F62-4E07-44D6-ABAC-4EDE6ABF488B}"/>
    <pc:docChg chg="undo custSel addSld modSld modSection">
      <pc:chgData name="Amit Tripathi" userId="1a490063c5650514" providerId="LiveId" clId="{A22C9F62-4E07-44D6-ABAC-4EDE6ABF488B}" dt="2023-03-24T06:08:48.115" v="540" actId="1037"/>
      <pc:docMkLst>
        <pc:docMk/>
      </pc:docMkLst>
      <pc:sldChg chg="modSp mod">
        <pc:chgData name="Amit Tripathi" userId="1a490063c5650514" providerId="LiveId" clId="{A22C9F62-4E07-44D6-ABAC-4EDE6ABF488B}" dt="2023-03-24T05:25:18.271" v="102" actId="6549"/>
        <pc:sldMkLst>
          <pc:docMk/>
          <pc:sldMk cId="42028081" sldId="264"/>
        </pc:sldMkLst>
        <pc:spChg chg="mod">
          <ac:chgData name="Amit Tripathi" userId="1a490063c5650514" providerId="LiveId" clId="{A22C9F62-4E07-44D6-ABAC-4EDE6ABF488B}" dt="2023-03-24T05:25:18.271" v="102" actId="6549"/>
          <ac:spMkLst>
            <pc:docMk/>
            <pc:sldMk cId="42028081" sldId="264"/>
            <ac:spMk id="3" creationId="{C8722DDC-8EEE-4A06-8DFE-B44871EAA2CF}"/>
          </ac:spMkLst>
        </pc:spChg>
      </pc:sldChg>
      <pc:sldChg chg="addSp delSp modSp new mod">
        <pc:chgData name="Amit Tripathi" userId="1a490063c5650514" providerId="LiveId" clId="{A22C9F62-4E07-44D6-ABAC-4EDE6ABF488B}" dt="2023-03-24T05:50:08.220" v="157" actId="1076"/>
        <pc:sldMkLst>
          <pc:docMk/>
          <pc:sldMk cId="2898301367" sldId="321"/>
        </pc:sldMkLst>
        <pc:spChg chg="mod">
          <ac:chgData name="Amit Tripathi" userId="1a490063c5650514" providerId="LiveId" clId="{A22C9F62-4E07-44D6-ABAC-4EDE6ABF488B}" dt="2023-03-24T05:50:01.636" v="155" actId="122"/>
          <ac:spMkLst>
            <pc:docMk/>
            <pc:sldMk cId="2898301367" sldId="321"/>
            <ac:spMk id="2" creationId="{6FCE7642-5A8B-6DED-8F33-58555FEF5752}"/>
          </ac:spMkLst>
        </pc:spChg>
        <pc:spChg chg="del mod">
          <ac:chgData name="Amit Tripathi" userId="1a490063c5650514" providerId="LiveId" clId="{A22C9F62-4E07-44D6-ABAC-4EDE6ABF488B}" dt="2023-03-24T05:29:15.875" v="142" actId="22"/>
          <ac:spMkLst>
            <pc:docMk/>
            <pc:sldMk cId="2898301367" sldId="321"/>
            <ac:spMk id="3" creationId="{A2F1E273-15CE-9C3E-7B92-78F794141D8E}"/>
          </ac:spMkLst>
        </pc:spChg>
        <pc:picChg chg="add mod ord">
          <ac:chgData name="Amit Tripathi" userId="1a490063c5650514" providerId="LiveId" clId="{A22C9F62-4E07-44D6-ABAC-4EDE6ABF488B}" dt="2023-03-24T05:50:08.220" v="157" actId="1076"/>
          <ac:picMkLst>
            <pc:docMk/>
            <pc:sldMk cId="2898301367" sldId="321"/>
            <ac:picMk id="5" creationId="{56369205-B33B-1589-F867-7AD863C96180}"/>
          </ac:picMkLst>
        </pc:picChg>
        <pc:picChg chg="add mod">
          <ac:chgData name="Amit Tripathi" userId="1a490063c5650514" providerId="LiveId" clId="{A22C9F62-4E07-44D6-ABAC-4EDE6ABF488B}" dt="2023-03-24T05:50:05.703" v="156" actId="1076"/>
          <ac:picMkLst>
            <pc:docMk/>
            <pc:sldMk cId="2898301367" sldId="321"/>
            <ac:picMk id="7" creationId="{BFEE08D8-D3C9-C6F7-8083-B2525007DD24}"/>
          </ac:picMkLst>
        </pc:picChg>
      </pc:sldChg>
      <pc:sldChg chg="addSp delSp modSp new mod">
        <pc:chgData name="Amit Tripathi" userId="1a490063c5650514" providerId="LiveId" clId="{A22C9F62-4E07-44D6-ABAC-4EDE6ABF488B}" dt="2023-03-24T05:56:14.262" v="199" actId="1076"/>
        <pc:sldMkLst>
          <pc:docMk/>
          <pc:sldMk cId="874201272" sldId="322"/>
        </pc:sldMkLst>
        <pc:spChg chg="mod">
          <ac:chgData name="Amit Tripathi" userId="1a490063c5650514" providerId="LiveId" clId="{A22C9F62-4E07-44D6-ABAC-4EDE6ABF488B}" dt="2023-03-24T05:53:18.417" v="179" actId="122"/>
          <ac:spMkLst>
            <pc:docMk/>
            <pc:sldMk cId="874201272" sldId="322"/>
            <ac:spMk id="2" creationId="{B3FAD2E2-3CD9-A36D-8B4B-7F7F3B5F3D25}"/>
          </ac:spMkLst>
        </pc:spChg>
        <pc:spChg chg="del">
          <ac:chgData name="Amit Tripathi" userId="1a490063c5650514" providerId="LiveId" clId="{A22C9F62-4E07-44D6-ABAC-4EDE6ABF488B}" dt="2023-03-24T05:53:21.513" v="180" actId="22"/>
          <ac:spMkLst>
            <pc:docMk/>
            <pc:sldMk cId="874201272" sldId="322"/>
            <ac:spMk id="3" creationId="{E4951A7D-0295-E04F-4F60-462AB054BDEF}"/>
          </ac:spMkLst>
        </pc:spChg>
        <pc:picChg chg="add mod ord">
          <ac:chgData name="Amit Tripathi" userId="1a490063c5650514" providerId="LiveId" clId="{A22C9F62-4E07-44D6-ABAC-4EDE6ABF488B}" dt="2023-03-24T05:56:10.605" v="198" actId="1076"/>
          <ac:picMkLst>
            <pc:docMk/>
            <pc:sldMk cId="874201272" sldId="322"/>
            <ac:picMk id="5" creationId="{6F21BB66-A25C-2CC0-56B8-0955C69718B6}"/>
          </ac:picMkLst>
        </pc:picChg>
        <pc:picChg chg="add mod">
          <ac:chgData name="Amit Tripathi" userId="1a490063c5650514" providerId="LiveId" clId="{A22C9F62-4E07-44D6-ABAC-4EDE6ABF488B}" dt="2023-03-24T05:56:14.262" v="199" actId="1076"/>
          <ac:picMkLst>
            <pc:docMk/>
            <pc:sldMk cId="874201272" sldId="322"/>
            <ac:picMk id="7" creationId="{EB641E5E-6294-B39C-8008-E396B4FBA5B5}"/>
          </ac:picMkLst>
        </pc:picChg>
        <pc:picChg chg="add mod">
          <ac:chgData name="Amit Tripathi" userId="1a490063c5650514" providerId="LiveId" clId="{A22C9F62-4E07-44D6-ABAC-4EDE6ABF488B}" dt="2023-03-24T05:56:03.944" v="196" actId="1076"/>
          <ac:picMkLst>
            <pc:docMk/>
            <pc:sldMk cId="874201272" sldId="322"/>
            <ac:picMk id="9" creationId="{621E84C2-E072-0D77-AF97-4471498DAF3F}"/>
          </ac:picMkLst>
        </pc:picChg>
      </pc:sldChg>
      <pc:sldChg chg="addSp delSp modSp new mod">
        <pc:chgData name="Amit Tripathi" userId="1a490063c5650514" providerId="LiveId" clId="{A22C9F62-4E07-44D6-ABAC-4EDE6ABF488B}" dt="2023-03-24T06:00:10.736" v="222" actId="1076"/>
        <pc:sldMkLst>
          <pc:docMk/>
          <pc:sldMk cId="1469833025" sldId="323"/>
        </pc:sldMkLst>
        <pc:spChg chg="del">
          <ac:chgData name="Amit Tripathi" userId="1a490063c5650514" providerId="LiveId" clId="{A22C9F62-4E07-44D6-ABAC-4EDE6ABF488B}" dt="2023-03-24T05:57:13.873" v="209" actId="478"/>
          <ac:spMkLst>
            <pc:docMk/>
            <pc:sldMk cId="1469833025" sldId="323"/>
            <ac:spMk id="2" creationId="{80928362-0233-A6C6-E045-3DCDC98F3F63}"/>
          </ac:spMkLst>
        </pc:spChg>
        <pc:spChg chg="del">
          <ac:chgData name="Amit Tripathi" userId="1a490063c5650514" providerId="LiveId" clId="{A22C9F62-4E07-44D6-ABAC-4EDE6ABF488B}" dt="2023-03-24T05:57:10.526" v="208" actId="478"/>
          <ac:spMkLst>
            <pc:docMk/>
            <pc:sldMk cId="1469833025" sldId="323"/>
            <ac:spMk id="3" creationId="{222F32E2-2FFA-3AD1-9536-DCC5D2ABFB48}"/>
          </ac:spMkLst>
        </pc:spChg>
        <pc:picChg chg="add mod">
          <ac:chgData name="Amit Tripathi" userId="1a490063c5650514" providerId="LiveId" clId="{A22C9F62-4E07-44D6-ABAC-4EDE6ABF488B}" dt="2023-03-24T05:57:03.464" v="207" actId="1076"/>
          <ac:picMkLst>
            <pc:docMk/>
            <pc:sldMk cId="1469833025" sldId="323"/>
            <ac:picMk id="5" creationId="{CE024034-C022-467E-30DB-5E6D6A83C8BB}"/>
          </ac:picMkLst>
        </pc:picChg>
        <pc:picChg chg="add mod">
          <ac:chgData name="Amit Tripathi" userId="1a490063c5650514" providerId="LiveId" clId="{A22C9F62-4E07-44D6-ABAC-4EDE6ABF488B}" dt="2023-03-24T05:59:25.542" v="216" actId="1076"/>
          <ac:picMkLst>
            <pc:docMk/>
            <pc:sldMk cId="1469833025" sldId="323"/>
            <ac:picMk id="7" creationId="{844E0CB6-584B-35FA-E1DE-6B95E4248207}"/>
          </ac:picMkLst>
        </pc:picChg>
        <pc:picChg chg="add mod">
          <ac:chgData name="Amit Tripathi" userId="1a490063c5650514" providerId="LiveId" clId="{A22C9F62-4E07-44D6-ABAC-4EDE6ABF488B}" dt="2023-03-24T06:00:10.736" v="222" actId="1076"/>
          <ac:picMkLst>
            <pc:docMk/>
            <pc:sldMk cId="1469833025" sldId="323"/>
            <ac:picMk id="9" creationId="{CEA4FDED-072E-9A0C-5D53-EC4C318821D4}"/>
          </ac:picMkLst>
        </pc:picChg>
      </pc:sldChg>
      <pc:sldChg chg="addSp delSp modSp new mod">
        <pc:chgData name="Amit Tripathi" userId="1a490063c5650514" providerId="LiveId" clId="{A22C9F62-4E07-44D6-ABAC-4EDE6ABF488B}" dt="2023-03-24T06:08:48.115" v="540" actId="1037"/>
        <pc:sldMkLst>
          <pc:docMk/>
          <pc:sldMk cId="2242094913" sldId="324"/>
        </pc:sldMkLst>
        <pc:spChg chg="mod">
          <ac:chgData name="Amit Tripathi" userId="1a490063c5650514" providerId="LiveId" clId="{A22C9F62-4E07-44D6-ABAC-4EDE6ABF488B}" dt="2023-03-24T06:04:04.056" v="239" actId="1076"/>
          <ac:spMkLst>
            <pc:docMk/>
            <pc:sldMk cId="2242094913" sldId="324"/>
            <ac:spMk id="2" creationId="{E2C50DA0-16E6-F234-0B70-4F751A692421}"/>
          </ac:spMkLst>
        </pc:spChg>
        <pc:spChg chg="del mod">
          <ac:chgData name="Amit Tripathi" userId="1a490063c5650514" providerId="LiveId" clId="{A22C9F62-4E07-44D6-ABAC-4EDE6ABF488B}" dt="2023-03-24T06:04:42.225" v="241" actId="22"/>
          <ac:spMkLst>
            <pc:docMk/>
            <pc:sldMk cId="2242094913" sldId="324"/>
            <ac:spMk id="3" creationId="{95D541F5-D968-9583-5D42-87900E2FE577}"/>
          </ac:spMkLst>
        </pc:spChg>
        <pc:picChg chg="add mod ord">
          <ac:chgData name="Amit Tripathi" userId="1a490063c5650514" providerId="LiveId" clId="{A22C9F62-4E07-44D6-ABAC-4EDE6ABF488B}" dt="2023-03-24T06:08:17.775" v="423" actId="1038"/>
          <ac:picMkLst>
            <pc:docMk/>
            <pc:sldMk cId="2242094913" sldId="324"/>
            <ac:picMk id="5" creationId="{39458A28-A047-B956-C025-BE2FCA66EEEA}"/>
          </ac:picMkLst>
        </pc:picChg>
        <pc:picChg chg="add mod">
          <ac:chgData name="Amit Tripathi" userId="1a490063c5650514" providerId="LiveId" clId="{A22C9F62-4E07-44D6-ABAC-4EDE6ABF488B}" dt="2023-03-24T06:08:46.615" v="538" actId="1038"/>
          <ac:picMkLst>
            <pc:docMk/>
            <pc:sldMk cId="2242094913" sldId="324"/>
            <ac:picMk id="7" creationId="{6005A361-4BA2-2CD0-E3FE-E9F2AF7E5754}"/>
          </ac:picMkLst>
        </pc:picChg>
        <pc:picChg chg="add mod">
          <ac:chgData name="Amit Tripathi" userId="1a490063c5650514" providerId="LiveId" clId="{A22C9F62-4E07-44D6-ABAC-4EDE6ABF488B}" dt="2023-03-24T06:08:48.115" v="540" actId="1037"/>
          <ac:picMkLst>
            <pc:docMk/>
            <pc:sldMk cId="2242094913" sldId="324"/>
            <ac:picMk id="9" creationId="{D097F2E2-5EAB-B85C-0FD8-0DFF53D832CF}"/>
          </ac:picMkLst>
        </pc:picChg>
        <pc:picChg chg="add mod">
          <ac:chgData name="Amit Tripathi" userId="1a490063c5650514" providerId="LiveId" clId="{A22C9F62-4E07-44D6-ABAC-4EDE6ABF488B}" dt="2023-03-24T06:08:34.995" v="495" actId="1037"/>
          <ac:picMkLst>
            <pc:docMk/>
            <pc:sldMk cId="2242094913" sldId="324"/>
            <ac:picMk id="11" creationId="{919DB7D4-F0D4-D4E7-B647-414F0C46FCE2}"/>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2F73D9-7B47-4585-A6EE-231A1E786A6D}" type="doc">
      <dgm:prSet loTypeId="urn:microsoft.com/office/officeart/2005/8/layout/default" loCatId="list" qsTypeId="urn:microsoft.com/office/officeart/2005/8/quickstyle/simple2" qsCatId="simple" csTypeId="urn:microsoft.com/office/officeart/2005/8/colors/colorful2" csCatId="colorful" phldr="1"/>
      <dgm:spPr/>
      <dgm:t>
        <a:bodyPr/>
        <a:lstStyle/>
        <a:p>
          <a:endParaRPr lang="en-US"/>
        </a:p>
      </dgm:t>
    </dgm:pt>
    <dgm:pt modelId="{09BFD7BD-E645-4182-A8AD-278F05C70934}">
      <dgm:prSet custT="1"/>
      <dgm:spPr/>
      <dgm:t>
        <a:bodyPr/>
        <a:lstStyle/>
        <a:p>
          <a:r>
            <a:rPr lang="en-IN" sz="3600" dirty="0"/>
            <a:t>Python</a:t>
          </a:r>
          <a:endParaRPr lang="en-US" sz="4000" dirty="0"/>
        </a:p>
      </dgm:t>
    </dgm:pt>
    <dgm:pt modelId="{D5D15105-1BFF-4B27-82EB-0B4D53DB71D8}" type="sibTrans" cxnId="{33AE204A-2C87-478E-8930-4746B133C61F}">
      <dgm:prSet/>
      <dgm:spPr/>
      <dgm:t>
        <a:bodyPr/>
        <a:lstStyle/>
        <a:p>
          <a:endParaRPr lang="en-US"/>
        </a:p>
      </dgm:t>
    </dgm:pt>
    <dgm:pt modelId="{DFB912C0-226E-4410-970B-DF0B81C91190}" type="parTrans" cxnId="{33AE204A-2C87-478E-8930-4746B133C61F}">
      <dgm:prSet/>
      <dgm:spPr/>
      <dgm:t>
        <a:bodyPr/>
        <a:lstStyle/>
        <a:p>
          <a:endParaRPr lang="en-US"/>
        </a:p>
      </dgm:t>
    </dgm:pt>
    <dgm:pt modelId="{2EA90328-2D86-4769-B9C6-AF1B6C8AF1B1}">
      <dgm:prSet custT="1"/>
      <dgm:spPr/>
      <dgm:t>
        <a:bodyPr/>
        <a:lstStyle/>
        <a:p>
          <a:r>
            <a:rPr lang="en-US" sz="4000" dirty="0" err="1"/>
            <a:t>Sklearn</a:t>
          </a:r>
          <a:endParaRPr lang="en-US" sz="4000" dirty="0"/>
        </a:p>
      </dgm:t>
    </dgm:pt>
    <dgm:pt modelId="{CD2594CE-98AD-4CB8-96B1-CC793705B68E}" type="sibTrans" cxnId="{227959A0-481F-4F62-8268-22318ABF1ED0}">
      <dgm:prSet/>
      <dgm:spPr/>
      <dgm:t>
        <a:bodyPr/>
        <a:lstStyle/>
        <a:p>
          <a:endParaRPr lang="en-US"/>
        </a:p>
      </dgm:t>
    </dgm:pt>
    <dgm:pt modelId="{3F32DC2D-6F5C-41F2-85DA-01A6A1CC406A}" type="parTrans" cxnId="{227959A0-481F-4F62-8268-22318ABF1ED0}">
      <dgm:prSet/>
      <dgm:spPr/>
      <dgm:t>
        <a:bodyPr/>
        <a:lstStyle/>
        <a:p>
          <a:endParaRPr lang="en-US"/>
        </a:p>
      </dgm:t>
    </dgm:pt>
    <dgm:pt modelId="{93B4969C-FC8D-4A74-BC8A-F324119272E7}">
      <dgm:prSet custT="1"/>
      <dgm:spPr/>
      <dgm:t>
        <a:bodyPr/>
        <a:lstStyle/>
        <a:p>
          <a:r>
            <a:rPr lang="en-US" sz="4000" dirty="0" err="1"/>
            <a:t>Numpy</a:t>
          </a:r>
          <a:endParaRPr lang="en-US" sz="4000" dirty="0"/>
        </a:p>
      </dgm:t>
    </dgm:pt>
    <dgm:pt modelId="{6B3EBFF3-CBCA-442E-BFF8-84A240FA9558}" type="sibTrans" cxnId="{9AA2BB8B-0C6C-4C23-82CD-6C3975EB5DFB}">
      <dgm:prSet/>
      <dgm:spPr/>
      <dgm:t>
        <a:bodyPr/>
        <a:lstStyle/>
        <a:p>
          <a:endParaRPr lang="en-US"/>
        </a:p>
      </dgm:t>
    </dgm:pt>
    <dgm:pt modelId="{CDE346F9-64FF-4C37-B8B7-97C97E6AC362}" type="parTrans" cxnId="{9AA2BB8B-0C6C-4C23-82CD-6C3975EB5DFB}">
      <dgm:prSet/>
      <dgm:spPr/>
      <dgm:t>
        <a:bodyPr/>
        <a:lstStyle/>
        <a:p>
          <a:endParaRPr lang="en-US"/>
        </a:p>
      </dgm:t>
    </dgm:pt>
    <dgm:pt modelId="{A0D2E73F-52ED-406E-B6AE-D53320D1AE5C}">
      <dgm:prSet custT="1"/>
      <dgm:spPr/>
      <dgm:t>
        <a:bodyPr/>
        <a:lstStyle/>
        <a:p>
          <a:r>
            <a:rPr lang="en-IN" sz="3600" dirty="0"/>
            <a:t>Pandas</a:t>
          </a:r>
          <a:endParaRPr lang="en-US" sz="4200" dirty="0"/>
        </a:p>
      </dgm:t>
    </dgm:pt>
    <dgm:pt modelId="{0DCA7E69-6C3A-4A4A-96EE-B2198E39675D}" type="sibTrans" cxnId="{116ED901-8F27-4EB3-8453-E095FD4552CC}">
      <dgm:prSet/>
      <dgm:spPr/>
      <dgm:t>
        <a:bodyPr/>
        <a:lstStyle/>
        <a:p>
          <a:endParaRPr lang="en-US"/>
        </a:p>
      </dgm:t>
    </dgm:pt>
    <dgm:pt modelId="{00D7C1FD-D7F7-4167-978B-5C48CA766A88}" type="parTrans" cxnId="{116ED901-8F27-4EB3-8453-E095FD4552CC}">
      <dgm:prSet/>
      <dgm:spPr/>
      <dgm:t>
        <a:bodyPr/>
        <a:lstStyle/>
        <a:p>
          <a:endParaRPr lang="en-US"/>
        </a:p>
      </dgm:t>
    </dgm:pt>
    <dgm:pt modelId="{9C3ACB1E-13B8-46AA-B267-241DC9D9490F}">
      <dgm:prSet custT="1"/>
      <dgm:spPr/>
      <dgm:t>
        <a:bodyPr/>
        <a:lstStyle/>
        <a:p>
          <a:r>
            <a:rPr lang="en-IN" sz="3600" dirty="0"/>
            <a:t>Matplotlib</a:t>
          </a:r>
          <a:endParaRPr lang="en-US" sz="3600" dirty="0"/>
        </a:p>
      </dgm:t>
    </dgm:pt>
    <dgm:pt modelId="{6ED2F5DA-0C78-4C0D-AB34-1698934B3625}" type="sibTrans" cxnId="{926CCD6F-AC3D-4C00-AD8E-9C6B08593B3C}">
      <dgm:prSet/>
      <dgm:spPr/>
      <dgm:t>
        <a:bodyPr/>
        <a:lstStyle/>
        <a:p>
          <a:endParaRPr lang="en-US"/>
        </a:p>
      </dgm:t>
    </dgm:pt>
    <dgm:pt modelId="{4B985DC5-D53F-47D1-8346-603907DF6FA5}" type="parTrans" cxnId="{926CCD6F-AC3D-4C00-AD8E-9C6B08593B3C}">
      <dgm:prSet/>
      <dgm:spPr/>
      <dgm:t>
        <a:bodyPr/>
        <a:lstStyle/>
        <a:p>
          <a:endParaRPr lang="en-US"/>
        </a:p>
      </dgm:t>
    </dgm:pt>
    <dgm:pt modelId="{E3503D1F-6047-4D76-8720-6F6DAF25C5B6}">
      <dgm:prSet custT="1"/>
      <dgm:spPr/>
      <dgm:t>
        <a:bodyPr/>
        <a:lstStyle/>
        <a:p>
          <a:r>
            <a:rPr lang="en-US" sz="2400" dirty="0"/>
            <a:t>VS code &amp; </a:t>
          </a:r>
          <a:r>
            <a:rPr lang="en-US" sz="2400" dirty="0" err="1"/>
            <a:t>Jupyter</a:t>
          </a:r>
          <a:r>
            <a:rPr lang="en-US" sz="2400" dirty="0"/>
            <a:t> Notebook</a:t>
          </a:r>
        </a:p>
      </dgm:t>
    </dgm:pt>
    <dgm:pt modelId="{4775B4B3-7308-44A1-80FC-120D36EFEACA}" type="sibTrans" cxnId="{E8EB5758-B26F-4234-A0EB-62ABB7B19A0F}">
      <dgm:prSet/>
      <dgm:spPr/>
      <dgm:t>
        <a:bodyPr/>
        <a:lstStyle/>
        <a:p>
          <a:endParaRPr lang="en-US"/>
        </a:p>
      </dgm:t>
    </dgm:pt>
    <dgm:pt modelId="{514FA13E-958B-4D9B-A103-7E498F663E28}" type="parTrans" cxnId="{E8EB5758-B26F-4234-A0EB-62ABB7B19A0F}">
      <dgm:prSet/>
      <dgm:spPr/>
      <dgm:t>
        <a:bodyPr/>
        <a:lstStyle/>
        <a:p>
          <a:endParaRPr lang="en-US"/>
        </a:p>
      </dgm:t>
    </dgm:pt>
    <dgm:pt modelId="{F37B1D61-B12F-4CAC-B9D1-2CE8EE6017F0}" type="pres">
      <dgm:prSet presAssocID="{A22F73D9-7B47-4585-A6EE-231A1E786A6D}" presName="diagram" presStyleCnt="0">
        <dgm:presLayoutVars>
          <dgm:dir/>
          <dgm:resizeHandles val="exact"/>
        </dgm:presLayoutVars>
      </dgm:prSet>
      <dgm:spPr/>
    </dgm:pt>
    <dgm:pt modelId="{47FFFEA5-13DF-4FDA-8D8A-85E20166531E}" type="pres">
      <dgm:prSet presAssocID="{09BFD7BD-E645-4182-A8AD-278F05C70934}" presName="node" presStyleLbl="node1" presStyleIdx="0" presStyleCnt="6">
        <dgm:presLayoutVars>
          <dgm:bulletEnabled val="1"/>
        </dgm:presLayoutVars>
      </dgm:prSet>
      <dgm:spPr/>
    </dgm:pt>
    <dgm:pt modelId="{9ED42AC9-005D-487B-96B8-DDD5528D01D3}" type="pres">
      <dgm:prSet presAssocID="{D5D15105-1BFF-4B27-82EB-0B4D53DB71D8}" presName="sibTrans" presStyleCnt="0"/>
      <dgm:spPr/>
    </dgm:pt>
    <dgm:pt modelId="{E20D620F-26BA-4484-89E8-B2E733D20798}" type="pres">
      <dgm:prSet presAssocID="{2EA90328-2D86-4769-B9C6-AF1B6C8AF1B1}" presName="node" presStyleLbl="node1" presStyleIdx="1" presStyleCnt="6">
        <dgm:presLayoutVars>
          <dgm:bulletEnabled val="1"/>
        </dgm:presLayoutVars>
      </dgm:prSet>
      <dgm:spPr/>
    </dgm:pt>
    <dgm:pt modelId="{FF122DE9-1337-46F7-A891-8FA7F36165C1}" type="pres">
      <dgm:prSet presAssocID="{CD2594CE-98AD-4CB8-96B1-CC793705B68E}" presName="sibTrans" presStyleCnt="0"/>
      <dgm:spPr/>
    </dgm:pt>
    <dgm:pt modelId="{F2C45BCF-6A06-4E08-98F5-9BC20697B582}" type="pres">
      <dgm:prSet presAssocID="{93B4969C-FC8D-4A74-BC8A-F324119272E7}" presName="node" presStyleLbl="node1" presStyleIdx="2" presStyleCnt="6">
        <dgm:presLayoutVars>
          <dgm:bulletEnabled val="1"/>
        </dgm:presLayoutVars>
      </dgm:prSet>
      <dgm:spPr/>
    </dgm:pt>
    <dgm:pt modelId="{60002462-7064-4224-8085-9A9C725A1F31}" type="pres">
      <dgm:prSet presAssocID="{6B3EBFF3-CBCA-442E-BFF8-84A240FA9558}" presName="sibTrans" presStyleCnt="0"/>
      <dgm:spPr/>
    </dgm:pt>
    <dgm:pt modelId="{7405E9CD-0DF4-40DD-909F-730C5E777A44}" type="pres">
      <dgm:prSet presAssocID="{A0D2E73F-52ED-406E-B6AE-D53320D1AE5C}" presName="node" presStyleLbl="node1" presStyleIdx="3" presStyleCnt="6">
        <dgm:presLayoutVars>
          <dgm:bulletEnabled val="1"/>
        </dgm:presLayoutVars>
      </dgm:prSet>
      <dgm:spPr/>
    </dgm:pt>
    <dgm:pt modelId="{D7AD030A-2A3C-4D28-B75F-F6AD6EF4121F}" type="pres">
      <dgm:prSet presAssocID="{0DCA7E69-6C3A-4A4A-96EE-B2198E39675D}" presName="sibTrans" presStyleCnt="0"/>
      <dgm:spPr/>
    </dgm:pt>
    <dgm:pt modelId="{D7DB5FAC-6372-4F11-A3C6-15C73AEC7F5C}" type="pres">
      <dgm:prSet presAssocID="{9C3ACB1E-13B8-46AA-B267-241DC9D9490F}" presName="node" presStyleLbl="node1" presStyleIdx="4" presStyleCnt="6">
        <dgm:presLayoutVars>
          <dgm:bulletEnabled val="1"/>
        </dgm:presLayoutVars>
      </dgm:prSet>
      <dgm:spPr/>
    </dgm:pt>
    <dgm:pt modelId="{51BAE7CF-158D-49F8-8D40-5EE3D5D86A26}" type="pres">
      <dgm:prSet presAssocID="{6ED2F5DA-0C78-4C0D-AB34-1698934B3625}" presName="sibTrans" presStyleCnt="0"/>
      <dgm:spPr/>
    </dgm:pt>
    <dgm:pt modelId="{B9F7A591-FF5A-4446-BDAC-C0F77E9DD83C}" type="pres">
      <dgm:prSet presAssocID="{E3503D1F-6047-4D76-8720-6F6DAF25C5B6}" presName="node" presStyleLbl="node1" presStyleIdx="5" presStyleCnt="6">
        <dgm:presLayoutVars>
          <dgm:bulletEnabled val="1"/>
        </dgm:presLayoutVars>
      </dgm:prSet>
      <dgm:spPr/>
    </dgm:pt>
  </dgm:ptLst>
  <dgm:cxnLst>
    <dgm:cxn modelId="{116ED901-8F27-4EB3-8453-E095FD4552CC}" srcId="{A22F73D9-7B47-4585-A6EE-231A1E786A6D}" destId="{A0D2E73F-52ED-406E-B6AE-D53320D1AE5C}" srcOrd="3" destOrd="0" parTransId="{00D7C1FD-D7F7-4167-978B-5C48CA766A88}" sibTransId="{0DCA7E69-6C3A-4A4A-96EE-B2198E39675D}"/>
    <dgm:cxn modelId="{969C5103-4337-4E48-92EF-0EBCD0043F1D}" type="presOf" srcId="{2EA90328-2D86-4769-B9C6-AF1B6C8AF1B1}" destId="{E20D620F-26BA-4484-89E8-B2E733D20798}" srcOrd="0" destOrd="0" presId="urn:microsoft.com/office/officeart/2005/8/layout/default"/>
    <dgm:cxn modelId="{B8214405-4FC5-4F8F-8B1C-63286B3BCAF9}" type="presOf" srcId="{93B4969C-FC8D-4A74-BC8A-F324119272E7}" destId="{F2C45BCF-6A06-4E08-98F5-9BC20697B582}" srcOrd="0" destOrd="0" presId="urn:microsoft.com/office/officeart/2005/8/layout/default"/>
    <dgm:cxn modelId="{18C3952C-A60A-4C71-AE90-C85EA53D92F8}" type="presOf" srcId="{E3503D1F-6047-4D76-8720-6F6DAF25C5B6}" destId="{B9F7A591-FF5A-4446-BDAC-C0F77E9DD83C}" srcOrd="0" destOrd="0" presId="urn:microsoft.com/office/officeart/2005/8/layout/default"/>
    <dgm:cxn modelId="{33AE204A-2C87-478E-8930-4746B133C61F}" srcId="{A22F73D9-7B47-4585-A6EE-231A1E786A6D}" destId="{09BFD7BD-E645-4182-A8AD-278F05C70934}" srcOrd="0" destOrd="0" parTransId="{DFB912C0-226E-4410-970B-DF0B81C91190}" sibTransId="{D5D15105-1BFF-4B27-82EB-0B4D53DB71D8}"/>
    <dgm:cxn modelId="{926CCD6F-AC3D-4C00-AD8E-9C6B08593B3C}" srcId="{A22F73D9-7B47-4585-A6EE-231A1E786A6D}" destId="{9C3ACB1E-13B8-46AA-B267-241DC9D9490F}" srcOrd="4" destOrd="0" parTransId="{4B985DC5-D53F-47D1-8346-603907DF6FA5}" sibTransId="{6ED2F5DA-0C78-4C0D-AB34-1698934B3625}"/>
    <dgm:cxn modelId="{E8EB5758-B26F-4234-A0EB-62ABB7B19A0F}" srcId="{A22F73D9-7B47-4585-A6EE-231A1E786A6D}" destId="{E3503D1F-6047-4D76-8720-6F6DAF25C5B6}" srcOrd="5" destOrd="0" parTransId="{514FA13E-958B-4D9B-A103-7E498F663E28}" sibTransId="{4775B4B3-7308-44A1-80FC-120D36EFEACA}"/>
    <dgm:cxn modelId="{9AA2BB8B-0C6C-4C23-82CD-6C3975EB5DFB}" srcId="{A22F73D9-7B47-4585-A6EE-231A1E786A6D}" destId="{93B4969C-FC8D-4A74-BC8A-F324119272E7}" srcOrd="2" destOrd="0" parTransId="{CDE346F9-64FF-4C37-B8B7-97C97E6AC362}" sibTransId="{6B3EBFF3-CBCA-442E-BFF8-84A240FA9558}"/>
    <dgm:cxn modelId="{A6B61097-0482-4BAB-8092-E2642B10A1AA}" type="presOf" srcId="{9C3ACB1E-13B8-46AA-B267-241DC9D9490F}" destId="{D7DB5FAC-6372-4F11-A3C6-15C73AEC7F5C}" srcOrd="0" destOrd="0" presId="urn:microsoft.com/office/officeart/2005/8/layout/default"/>
    <dgm:cxn modelId="{227959A0-481F-4F62-8268-22318ABF1ED0}" srcId="{A22F73D9-7B47-4585-A6EE-231A1E786A6D}" destId="{2EA90328-2D86-4769-B9C6-AF1B6C8AF1B1}" srcOrd="1" destOrd="0" parTransId="{3F32DC2D-6F5C-41F2-85DA-01A6A1CC406A}" sibTransId="{CD2594CE-98AD-4CB8-96B1-CC793705B68E}"/>
    <dgm:cxn modelId="{219E98AA-006E-4869-9487-B04D1BE867C7}" type="presOf" srcId="{A22F73D9-7B47-4585-A6EE-231A1E786A6D}" destId="{F37B1D61-B12F-4CAC-B9D1-2CE8EE6017F0}" srcOrd="0" destOrd="0" presId="urn:microsoft.com/office/officeart/2005/8/layout/default"/>
    <dgm:cxn modelId="{92C170BD-06E9-4E48-859C-704B971CB8B4}" type="presOf" srcId="{09BFD7BD-E645-4182-A8AD-278F05C70934}" destId="{47FFFEA5-13DF-4FDA-8D8A-85E20166531E}" srcOrd="0" destOrd="0" presId="urn:microsoft.com/office/officeart/2005/8/layout/default"/>
    <dgm:cxn modelId="{983E17E8-B2EB-4C3E-A4D0-045F61678D47}" type="presOf" srcId="{A0D2E73F-52ED-406E-B6AE-D53320D1AE5C}" destId="{7405E9CD-0DF4-40DD-909F-730C5E777A44}" srcOrd="0" destOrd="0" presId="urn:microsoft.com/office/officeart/2005/8/layout/default"/>
    <dgm:cxn modelId="{A6C5E458-5FED-4E24-A300-E6F19FC1789E}" type="presParOf" srcId="{F37B1D61-B12F-4CAC-B9D1-2CE8EE6017F0}" destId="{47FFFEA5-13DF-4FDA-8D8A-85E20166531E}" srcOrd="0" destOrd="0" presId="urn:microsoft.com/office/officeart/2005/8/layout/default"/>
    <dgm:cxn modelId="{F1083220-7761-4CC6-B4FA-55ECEA57F09C}" type="presParOf" srcId="{F37B1D61-B12F-4CAC-B9D1-2CE8EE6017F0}" destId="{9ED42AC9-005D-487B-96B8-DDD5528D01D3}" srcOrd="1" destOrd="0" presId="urn:microsoft.com/office/officeart/2005/8/layout/default"/>
    <dgm:cxn modelId="{25A95E6C-DB60-429C-B79D-091F52558805}" type="presParOf" srcId="{F37B1D61-B12F-4CAC-B9D1-2CE8EE6017F0}" destId="{E20D620F-26BA-4484-89E8-B2E733D20798}" srcOrd="2" destOrd="0" presId="urn:microsoft.com/office/officeart/2005/8/layout/default"/>
    <dgm:cxn modelId="{6EC9F783-B9DE-4135-BE00-404CBE5E167F}" type="presParOf" srcId="{F37B1D61-B12F-4CAC-B9D1-2CE8EE6017F0}" destId="{FF122DE9-1337-46F7-A891-8FA7F36165C1}" srcOrd="3" destOrd="0" presId="urn:microsoft.com/office/officeart/2005/8/layout/default"/>
    <dgm:cxn modelId="{289D6F54-199E-478F-A6F0-22997AEBB5F6}" type="presParOf" srcId="{F37B1D61-B12F-4CAC-B9D1-2CE8EE6017F0}" destId="{F2C45BCF-6A06-4E08-98F5-9BC20697B582}" srcOrd="4" destOrd="0" presId="urn:microsoft.com/office/officeart/2005/8/layout/default"/>
    <dgm:cxn modelId="{E0D941DE-35F4-4EA1-8344-2EB324041A49}" type="presParOf" srcId="{F37B1D61-B12F-4CAC-B9D1-2CE8EE6017F0}" destId="{60002462-7064-4224-8085-9A9C725A1F31}" srcOrd="5" destOrd="0" presId="urn:microsoft.com/office/officeart/2005/8/layout/default"/>
    <dgm:cxn modelId="{75682BFA-F319-43FA-9F91-5FEFADE47D99}" type="presParOf" srcId="{F37B1D61-B12F-4CAC-B9D1-2CE8EE6017F0}" destId="{7405E9CD-0DF4-40DD-909F-730C5E777A44}" srcOrd="6" destOrd="0" presId="urn:microsoft.com/office/officeart/2005/8/layout/default"/>
    <dgm:cxn modelId="{BA7BF7B1-5D5E-4293-8849-C8304A0BB8FD}" type="presParOf" srcId="{F37B1D61-B12F-4CAC-B9D1-2CE8EE6017F0}" destId="{D7AD030A-2A3C-4D28-B75F-F6AD6EF4121F}" srcOrd="7" destOrd="0" presId="urn:microsoft.com/office/officeart/2005/8/layout/default"/>
    <dgm:cxn modelId="{2A013453-BE46-45F0-BD17-3527EDC873AC}" type="presParOf" srcId="{F37B1D61-B12F-4CAC-B9D1-2CE8EE6017F0}" destId="{D7DB5FAC-6372-4F11-A3C6-15C73AEC7F5C}" srcOrd="8" destOrd="0" presId="urn:microsoft.com/office/officeart/2005/8/layout/default"/>
    <dgm:cxn modelId="{4AC07C4A-2ACA-4162-B717-B3B97BE3DE88}" type="presParOf" srcId="{F37B1D61-B12F-4CAC-B9D1-2CE8EE6017F0}" destId="{51BAE7CF-158D-49F8-8D40-5EE3D5D86A26}" srcOrd="9" destOrd="0" presId="urn:microsoft.com/office/officeart/2005/8/layout/default"/>
    <dgm:cxn modelId="{79123DA9-777A-4E23-8031-B0C7181815D2}" type="presParOf" srcId="{F37B1D61-B12F-4CAC-B9D1-2CE8EE6017F0}" destId="{B9F7A591-FF5A-4446-BDAC-C0F77E9DD83C}"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6CE2795-4781-4988-B95B-F9ECA9346EAB}"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36A801A1-4688-481D-BC48-808EA3E3CA28}">
      <dgm:prSet/>
      <dgm:spPr/>
      <dgm:t>
        <a:bodyPr/>
        <a:lstStyle/>
        <a:p>
          <a:r>
            <a:rPr lang="en-US" dirty="0"/>
            <a:t>Support Vector Machines</a:t>
          </a:r>
        </a:p>
      </dgm:t>
    </dgm:pt>
    <dgm:pt modelId="{F367BA18-DD08-42FE-9EFB-41BF84954158}" type="parTrans" cxnId="{A67B58A3-0708-4477-8365-4FA7B1233D90}">
      <dgm:prSet/>
      <dgm:spPr/>
      <dgm:t>
        <a:bodyPr/>
        <a:lstStyle/>
        <a:p>
          <a:endParaRPr lang="en-US"/>
        </a:p>
      </dgm:t>
    </dgm:pt>
    <dgm:pt modelId="{B3BEBD6E-0432-4773-8B56-44DD353613D4}" type="sibTrans" cxnId="{A67B58A3-0708-4477-8365-4FA7B1233D90}">
      <dgm:prSet/>
      <dgm:spPr/>
      <dgm:t>
        <a:bodyPr/>
        <a:lstStyle/>
        <a:p>
          <a:endParaRPr lang="en-US"/>
        </a:p>
      </dgm:t>
    </dgm:pt>
    <dgm:pt modelId="{9D500544-2A9B-4260-9CDE-31F1E51C226D}">
      <dgm:prSet/>
      <dgm:spPr/>
      <dgm:t>
        <a:bodyPr/>
        <a:lstStyle/>
        <a:p>
          <a:r>
            <a:rPr lang="en-IN"/>
            <a:t>Decision Tree Classification</a:t>
          </a:r>
          <a:endParaRPr lang="en-US"/>
        </a:p>
      </dgm:t>
    </dgm:pt>
    <dgm:pt modelId="{A1643F6E-4498-4FA2-B2D7-073A6990397F}" type="parTrans" cxnId="{76D12F8E-E60C-435F-9C41-D3C73867EA25}">
      <dgm:prSet/>
      <dgm:spPr/>
      <dgm:t>
        <a:bodyPr/>
        <a:lstStyle/>
        <a:p>
          <a:endParaRPr lang="en-US"/>
        </a:p>
      </dgm:t>
    </dgm:pt>
    <dgm:pt modelId="{4C496A71-D46C-4F2A-A49B-8F795244A5CC}" type="sibTrans" cxnId="{76D12F8E-E60C-435F-9C41-D3C73867EA25}">
      <dgm:prSet/>
      <dgm:spPr/>
      <dgm:t>
        <a:bodyPr/>
        <a:lstStyle/>
        <a:p>
          <a:endParaRPr lang="en-US"/>
        </a:p>
      </dgm:t>
    </dgm:pt>
    <dgm:pt modelId="{DC5C21DE-65EB-4EF8-9128-B12A6A1C4F14}">
      <dgm:prSet/>
      <dgm:spPr/>
      <dgm:t>
        <a:bodyPr/>
        <a:lstStyle/>
        <a:p>
          <a:r>
            <a:rPr lang="en-IN"/>
            <a:t>Random Forest Classification</a:t>
          </a:r>
          <a:endParaRPr lang="en-US"/>
        </a:p>
      </dgm:t>
    </dgm:pt>
    <dgm:pt modelId="{93299657-AAC7-4338-82DD-2E0CE5B9A9FE}" type="parTrans" cxnId="{00C8CFE7-A856-4D5A-87FD-370081014716}">
      <dgm:prSet/>
      <dgm:spPr/>
      <dgm:t>
        <a:bodyPr/>
        <a:lstStyle/>
        <a:p>
          <a:endParaRPr lang="en-US"/>
        </a:p>
      </dgm:t>
    </dgm:pt>
    <dgm:pt modelId="{24DBB2B4-5B1E-4AEE-85D4-C27355F3B334}" type="sibTrans" cxnId="{00C8CFE7-A856-4D5A-87FD-370081014716}">
      <dgm:prSet/>
      <dgm:spPr/>
      <dgm:t>
        <a:bodyPr/>
        <a:lstStyle/>
        <a:p>
          <a:endParaRPr lang="en-US"/>
        </a:p>
      </dgm:t>
    </dgm:pt>
    <dgm:pt modelId="{5EC1F2BF-2880-4A56-A3B4-FBEC38F47D1B}">
      <dgm:prSet/>
      <dgm:spPr/>
      <dgm:t>
        <a:bodyPr/>
        <a:lstStyle/>
        <a:p>
          <a:r>
            <a:rPr lang="en-IN" dirty="0"/>
            <a:t>K-Nearest Neighbour (KNN)</a:t>
          </a:r>
          <a:endParaRPr lang="en-US" dirty="0"/>
        </a:p>
      </dgm:t>
    </dgm:pt>
    <dgm:pt modelId="{4BBC5C56-AC8E-422B-8FC2-7431C62E446E}" type="parTrans" cxnId="{4266B0D2-B65E-423B-9E41-95A7ED9D3214}">
      <dgm:prSet/>
      <dgm:spPr/>
      <dgm:t>
        <a:bodyPr/>
        <a:lstStyle/>
        <a:p>
          <a:endParaRPr lang="en-US"/>
        </a:p>
      </dgm:t>
    </dgm:pt>
    <dgm:pt modelId="{A8623E3D-DE95-4522-BE17-537A39E61EB7}" type="sibTrans" cxnId="{4266B0D2-B65E-423B-9E41-95A7ED9D3214}">
      <dgm:prSet/>
      <dgm:spPr/>
      <dgm:t>
        <a:bodyPr/>
        <a:lstStyle/>
        <a:p>
          <a:endParaRPr lang="en-US"/>
        </a:p>
      </dgm:t>
    </dgm:pt>
    <dgm:pt modelId="{B4623965-9AA7-4201-983A-1C348FAA4359}" type="pres">
      <dgm:prSet presAssocID="{D6CE2795-4781-4988-B95B-F9ECA9346EAB}" presName="linear" presStyleCnt="0">
        <dgm:presLayoutVars>
          <dgm:animLvl val="lvl"/>
          <dgm:resizeHandles val="exact"/>
        </dgm:presLayoutVars>
      </dgm:prSet>
      <dgm:spPr/>
    </dgm:pt>
    <dgm:pt modelId="{23852DED-9193-4C6C-8C05-1B5B81268078}" type="pres">
      <dgm:prSet presAssocID="{36A801A1-4688-481D-BC48-808EA3E3CA28}" presName="parentText" presStyleLbl="node1" presStyleIdx="0" presStyleCnt="4">
        <dgm:presLayoutVars>
          <dgm:chMax val="0"/>
          <dgm:bulletEnabled val="1"/>
        </dgm:presLayoutVars>
      </dgm:prSet>
      <dgm:spPr/>
    </dgm:pt>
    <dgm:pt modelId="{1CC6E88F-23ED-4B16-BE36-E4E2FEC05E6F}" type="pres">
      <dgm:prSet presAssocID="{B3BEBD6E-0432-4773-8B56-44DD353613D4}" presName="spacer" presStyleCnt="0"/>
      <dgm:spPr/>
    </dgm:pt>
    <dgm:pt modelId="{33CFADC7-6BEC-4992-B071-DC27A9C2AB19}" type="pres">
      <dgm:prSet presAssocID="{9D500544-2A9B-4260-9CDE-31F1E51C226D}" presName="parentText" presStyleLbl="node1" presStyleIdx="1" presStyleCnt="4">
        <dgm:presLayoutVars>
          <dgm:chMax val="0"/>
          <dgm:bulletEnabled val="1"/>
        </dgm:presLayoutVars>
      </dgm:prSet>
      <dgm:spPr/>
    </dgm:pt>
    <dgm:pt modelId="{D614AA11-74C6-4346-A150-904102535D33}" type="pres">
      <dgm:prSet presAssocID="{4C496A71-D46C-4F2A-A49B-8F795244A5CC}" presName="spacer" presStyleCnt="0"/>
      <dgm:spPr/>
    </dgm:pt>
    <dgm:pt modelId="{85B33E7C-372D-451C-BC32-DC1D24C994BE}" type="pres">
      <dgm:prSet presAssocID="{DC5C21DE-65EB-4EF8-9128-B12A6A1C4F14}" presName="parentText" presStyleLbl="node1" presStyleIdx="2" presStyleCnt="4">
        <dgm:presLayoutVars>
          <dgm:chMax val="0"/>
          <dgm:bulletEnabled val="1"/>
        </dgm:presLayoutVars>
      </dgm:prSet>
      <dgm:spPr/>
    </dgm:pt>
    <dgm:pt modelId="{29CF1DF7-F74D-4659-947C-DC68BE038A8B}" type="pres">
      <dgm:prSet presAssocID="{24DBB2B4-5B1E-4AEE-85D4-C27355F3B334}" presName="spacer" presStyleCnt="0"/>
      <dgm:spPr/>
    </dgm:pt>
    <dgm:pt modelId="{69202780-0C46-484F-8A76-E58780C7834F}" type="pres">
      <dgm:prSet presAssocID="{5EC1F2BF-2880-4A56-A3B4-FBEC38F47D1B}" presName="parentText" presStyleLbl="node1" presStyleIdx="3" presStyleCnt="4">
        <dgm:presLayoutVars>
          <dgm:chMax val="0"/>
          <dgm:bulletEnabled val="1"/>
        </dgm:presLayoutVars>
      </dgm:prSet>
      <dgm:spPr/>
    </dgm:pt>
  </dgm:ptLst>
  <dgm:cxnLst>
    <dgm:cxn modelId="{F7D5DC08-86D1-4670-9478-2234822585B0}" type="presOf" srcId="{D6CE2795-4781-4988-B95B-F9ECA9346EAB}" destId="{B4623965-9AA7-4201-983A-1C348FAA4359}" srcOrd="0" destOrd="0" presId="urn:microsoft.com/office/officeart/2005/8/layout/vList2"/>
    <dgm:cxn modelId="{4723342A-A21A-4775-A40A-EF1BA0D541E9}" type="presOf" srcId="{36A801A1-4688-481D-BC48-808EA3E3CA28}" destId="{23852DED-9193-4C6C-8C05-1B5B81268078}" srcOrd="0" destOrd="0" presId="urn:microsoft.com/office/officeart/2005/8/layout/vList2"/>
    <dgm:cxn modelId="{1ADEF88D-11D9-441A-AD04-554167DE81B1}" type="presOf" srcId="{DC5C21DE-65EB-4EF8-9128-B12A6A1C4F14}" destId="{85B33E7C-372D-451C-BC32-DC1D24C994BE}" srcOrd="0" destOrd="0" presId="urn:microsoft.com/office/officeart/2005/8/layout/vList2"/>
    <dgm:cxn modelId="{76D12F8E-E60C-435F-9C41-D3C73867EA25}" srcId="{D6CE2795-4781-4988-B95B-F9ECA9346EAB}" destId="{9D500544-2A9B-4260-9CDE-31F1E51C226D}" srcOrd="1" destOrd="0" parTransId="{A1643F6E-4498-4FA2-B2D7-073A6990397F}" sibTransId="{4C496A71-D46C-4F2A-A49B-8F795244A5CC}"/>
    <dgm:cxn modelId="{A67B58A3-0708-4477-8365-4FA7B1233D90}" srcId="{D6CE2795-4781-4988-B95B-F9ECA9346EAB}" destId="{36A801A1-4688-481D-BC48-808EA3E3CA28}" srcOrd="0" destOrd="0" parTransId="{F367BA18-DD08-42FE-9EFB-41BF84954158}" sibTransId="{B3BEBD6E-0432-4773-8B56-44DD353613D4}"/>
    <dgm:cxn modelId="{984852AF-D201-40B8-B7D9-4D28D08609AE}" type="presOf" srcId="{5EC1F2BF-2880-4A56-A3B4-FBEC38F47D1B}" destId="{69202780-0C46-484F-8A76-E58780C7834F}" srcOrd="0" destOrd="0" presId="urn:microsoft.com/office/officeart/2005/8/layout/vList2"/>
    <dgm:cxn modelId="{5B00EDB6-00D4-43F0-A5E1-55F2261DABDE}" type="presOf" srcId="{9D500544-2A9B-4260-9CDE-31F1E51C226D}" destId="{33CFADC7-6BEC-4992-B071-DC27A9C2AB19}" srcOrd="0" destOrd="0" presId="urn:microsoft.com/office/officeart/2005/8/layout/vList2"/>
    <dgm:cxn modelId="{4266B0D2-B65E-423B-9E41-95A7ED9D3214}" srcId="{D6CE2795-4781-4988-B95B-F9ECA9346EAB}" destId="{5EC1F2BF-2880-4A56-A3B4-FBEC38F47D1B}" srcOrd="3" destOrd="0" parTransId="{4BBC5C56-AC8E-422B-8FC2-7431C62E446E}" sibTransId="{A8623E3D-DE95-4522-BE17-537A39E61EB7}"/>
    <dgm:cxn modelId="{00C8CFE7-A856-4D5A-87FD-370081014716}" srcId="{D6CE2795-4781-4988-B95B-F9ECA9346EAB}" destId="{DC5C21DE-65EB-4EF8-9128-B12A6A1C4F14}" srcOrd="2" destOrd="0" parTransId="{93299657-AAC7-4338-82DD-2E0CE5B9A9FE}" sibTransId="{24DBB2B4-5B1E-4AEE-85D4-C27355F3B334}"/>
    <dgm:cxn modelId="{4EAD6D83-DFCB-495D-B947-0B81B16900B9}" type="presParOf" srcId="{B4623965-9AA7-4201-983A-1C348FAA4359}" destId="{23852DED-9193-4C6C-8C05-1B5B81268078}" srcOrd="0" destOrd="0" presId="urn:microsoft.com/office/officeart/2005/8/layout/vList2"/>
    <dgm:cxn modelId="{2A3BB591-72CE-455F-88D6-EF7A00EFBC14}" type="presParOf" srcId="{B4623965-9AA7-4201-983A-1C348FAA4359}" destId="{1CC6E88F-23ED-4B16-BE36-E4E2FEC05E6F}" srcOrd="1" destOrd="0" presId="urn:microsoft.com/office/officeart/2005/8/layout/vList2"/>
    <dgm:cxn modelId="{E3B6391E-2214-415D-A6F0-12FF1B8AEEC6}" type="presParOf" srcId="{B4623965-9AA7-4201-983A-1C348FAA4359}" destId="{33CFADC7-6BEC-4992-B071-DC27A9C2AB19}" srcOrd="2" destOrd="0" presId="urn:microsoft.com/office/officeart/2005/8/layout/vList2"/>
    <dgm:cxn modelId="{91ED1686-3FEA-4184-AF35-6492DE69ED0D}" type="presParOf" srcId="{B4623965-9AA7-4201-983A-1C348FAA4359}" destId="{D614AA11-74C6-4346-A150-904102535D33}" srcOrd="3" destOrd="0" presId="urn:microsoft.com/office/officeart/2005/8/layout/vList2"/>
    <dgm:cxn modelId="{F18E2DED-2266-4327-8E99-5E8E5554B00A}" type="presParOf" srcId="{B4623965-9AA7-4201-983A-1C348FAA4359}" destId="{85B33E7C-372D-451C-BC32-DC1D24C994BE}" srcOrd="4" destOrd="0" presId="urn:microsoft.com/office/officeart/2005/8/layout/vList2"/>
    <dgm:cxn modelId="{33F3BD4E-95A2-4E4E-87ED-88A99E1D8FD2}" type="presParOf" srcId="{B4623965-9AA7-4201-983A-1C348FAA4359}" destId="{29CF1DF7-F74D-4659-947C-DC68BE038A8B}" srcOrd="5" destOrd="0" presId="urn:microsoft.com/office/officeart/2005/8/layout/vList2"/>
    <dgm:cxn modelId="{35DE9596-34BF-4802-A93B-4892522B5CEC}" type="presParOf" srcId="{B4623965-9AA7-4201-983A-1C348FAA4359}" destId="{69202780-0C46-484F-8A76-E58780C7834F}"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FFFEA5-13DF-4FDA-8D8A-85E20166531E}">
      <dsp:nvSpPr>
        <dsp:cNvPr id="0" name=""/>
        <dsp:cNvSpPr/>
      </dsp:nvSpPr>
      <dsp:spPr>
        <a:xfrm>
          <a:off x="447913" y="1658"/>
          <a:ext cx="2863304" cy="171798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kern="1200" dirty="0"/>
            <a:t>Python</a:t>
          </a:r>
          <a:endParaRPr lang="en-US" sz="4000" kern="1200" dirty="0"/>
        </a:p>
      </dsp:txBody>
      <dsp:txXfrm>
        <a:off x="447913" y="1658"/>
        <a:ext cx="2863304" cy="1717982"/>
      </dsp:txXfrm>
    </dsp:sp>
    <dsp:sp modelId="{E20D620F-26BA-4484-89E8-B2E733D20798}">
      <dsp:nvSpPr>
        <dsp:cNvPr id="0" name=""/>
        <dsp:cNvSpPr/>
      </dsp:nvSpPr>
      <dsp:spPr>
        <a:xfrm>
          <a:off x="3597547" y="1658"/>
          <a:ext cx="2863304" cy="1717982"/>
        </a:xfrm>
        <a:prstGeom prst="rect">
          <a:avLst/>
        </a:prstGeom>
        <a:solidFill>
          <a:schemeClr val="accent2">
            <a:hueOff val="549268"/>
            <a:satOff val="-9762"/>
            <a:lumOff val="314"/>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err="1"/>
            <a:t>Sklearn</a:t>
          </a:r>
          <a:endParaRPr lang="en-US" sz="4000" kern="1200" dirty="0"/>
        </a:p>
      </dsp:txBody>
      <dsp:txXfrm>
        <a:off x="3597547" y="1658"/>
        <a:ext cx="2863304" cy="1717982"/>
      </dsp:txXfrm>
    </dsp:sp>
    <dsp:sp modelId="{F2C45BCF-6A06-4E08-98F5-9BC20697B582}">
      <dsp:nvSpPr>
        <dsp:cNvPr id="0" name=""/>
        <dsp:cNvSpPr/>
      </dsp:nvSpPr>
      <dsp:spPr>
        <a:xfrm>
          <a:off x="6747182" y="1658"/>
          <a:ext cx="2863304" cy="1717982"/>
        </a:xfrm>
        <a:prstGeom prst="rect">
          <a:avLst/>
        </a:prstGeom>
        <a:solidFill>
          <a:schemeClr val="accent2">
            <a:hueOff val="1098536"/>
            <a:satOff val="-19523"/>
            <a:lumOff val="628"/>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1778000">
            <a:lnSpc>
              <a:spcPct val="90000"/>
            </a:lnSpc>
            <a:spcBef>
              <a:spcPct val="0"/>
            </a:spcBef>
            <a:spcAft>
              <a:spcPct val="35000"/>
            </a:spcAft>
            <a:buNone/>
          </a:pPr>
          <a:r>
            <a:rPr lang="en-US" sz="4000" kern="1200" dirty="0" err="1"/>
            <a:t>Numpy</a:t>
          </a:r>
          <a:endParaRPr lang="en-US" sz="4000" kern="1200" dirty="0"/>
        </a:p>
      </dsp:txBody>
      <dsp:txXfrm>
        <a:off x="6747182" y="1658"/>
        <a:ext cx="2863304" cy="1717982"/>
      </dsp:txXfrm>
    </dsp:sp>
    <dsp:sp modelId="{7405E9CD-0DF4-40DD-909F-730C5E777A44}">
      <dsp:nvSpPr>
        <dsp:cNvPr id="0" name=""/>
        <dsp:cNvSpPr/>
      </dsp:nvSpPr>
      <dsp:spPr>
        <a:xfrm>
          <a:off x="447913" y="2005971"/>
          <a:ext cx="2863304" cy="1717982"/>
        </a:xfrm>
        <a:prstGeom prst="rect">
          <a:avLst/>
        </a:prstGeom>
        <a:solidFill>
          <a:schemeClr val="accent2">
            <a:hueOff val="1647804"/>
            <a:satOff val="-29285"/>
            <a:lumOff val="941"/>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kern="1200" dirty="0"/>
            <a:t>Pandas</a:t>
          </a:r>
          <a:endParaRPr lang="en-US" sz="4200" kern="1200" dirty="0"/>
        </a:p>
      </dsp:txBody>
      <dsp:txXfrm>
        <a:off x="447913" y="2005971"/>
        <a:ext cx="2863304" cy="1717982"/>
      </dsp:txXfrm>
    </dsp:sp>
    <dsp:sp modelId="{D7DB5FAC-6372-4F11-A3C6-15C73AEC7F5C}">
      <dsp:nvSpPr>
        <dsp:cNvPr id="0" name=""/>
        <dsp:cNvSpPr/>
      </dsp:nvSpPr>
      <dsp:spPr>
        <a:xfrm>
          <a:off x="3597547" y="2005971"/>
          <a:ext cx="2863304" cy="1717982"/>
        </a:xfrm>
        <a:prstGeom prst="rect">
          <a:avLst/>
        </a:prstGeom>
        <a:solidFill>
          <a:schemeClr val="accent2">
            <a:hueOff val="2197072"/>
            <a:satOff val="-39046"/>
            <a:lumOff val="1255"/>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IN" sz="3600" kern="1200" dirty="0"/>
            <a:t>Matplotlib</a:t>
          </a:r>
          <a:endParaRPr lang="en-US" sz="3600" kern="1200" dirty="0"/>
        </a:p>
      </dsp:txBody>
      <dsp:txXfrm>
        <a:off x="3597547" y="2005971"/>
        <a:ext cx="2863304" cy="1717982"/>
      </dsp:txXfrm>
    </dsp:sp>
    <dsp:sp modelId="{B9F7A591-FF5A-4446-BDAC-C0F77E9DD83C}">
      <dsp:nvSpPr>
        <dsp:cNvPr id="0" name=""/>
        <dsp:cNvSpPr/>
      </dsp:nvSpPr>
      <dsp:spPr>
        <a:xfrm>
          <a:off x="6747182" y="2005971"/>
          <a:ext cx="2863304" cy="1717982"/>
        </a:xfrm>
        <a:prstGeom prst="rect">
          <a:avLst/>
        </a:prstGeom>
        <a:solidFill>
          <a:schemeClr val="accent2">
            <a:hueOff val="2746340"/>
            <a:satOff val="-48808"/>
            <a:lumOff val="1569"/>
            <a:alphaOff val="0"/>
          </a:schemeClr>
        </a:solidFill>
        <a:ln w="1905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VS code &amp; </a:t>
          </a:r>
          <a:r>
            <a:rPr lang="en-US" sz="2400" kern="1200" dirty="0" err="1"/>
            <a:t>Jupyter</a:t>
          </a:r>
          <a:r>
            <a:rPr lang="en-US" sz="2400" kern="1200" dirty="0"/>
            <a:t> Notebook</a:t>
          </a:r>
        </a:p>
      </dsp:txBody>
      <dsp:txXfrm>
        <a:off x="6747182" y="2005971"/>
        <a:ext cx="2863304" cy="17179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852DED-9193-4C6C-8C05-1B5B81268078}">
      <dsp:nvSpPr>
        <dsp:cNvPr id="0" name=""/>
        <dsp:cNvSpPr/>
      </dsp:nvSpPr>
      <dsp:spPr>
        <a:xfrm>
          <a:off x="0" y="889789"/>
          <a:ext cx="5906181" cy="79150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Support Vector Machines</a:t>
          </a:r>
        </a:p>
      </dsp:txBody>
      <dsp:txXfrm>
        <a:off x="38638" y="928427"/>
        <a:ext cx="5828905" cy="714229"/>
      </dsp:txXfrm>
    </dsp:sp>
    <dsp:sp modelId="{33CFADC7-6BEC-4992-B071-DC27A9C2AB19}">
      <dsp:nvSpPr>
        <dsp:cNvPr id="0" name=""/>
        <dsp:cNvSpPr/>
      </dsp:nvSpPr>
      <dsp:spPr>
        <a:xfrm>
          <a:off x="0" y="1776334"/>
          <a:ext cx="5906181" cy="791505"/>
        </a:xfrm>
        <a:prstGeom prst="roundRect">
          <a:avLst/>
        </a:prstGeom>
        <a:solidFill>
          <a:schemeClr val="accent2">
            <a:hueOff val="915447"/>
            <a:satOff val="-16269"/>
            <a:lumOff val="52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a:t>Decision Tree Classification</a:t>
          </a:r>
          <a:endParaRPr lang="en-US" sz="3300" kern="1200"/>
        </a:p>
      </dsp:txBody>
      <dsp:txXfrm>
        <a:off x="38638" y="1814972"/>
        <a:ext cx="5828905" cy="714229"/>
      </dsp:txXfrm>
    </dsp:sp>
    <dsp:sp modelId="{85B33E7C-372D-451C-BC32-DC1D24C994BE}">
      <dsp:nvSpPr>
        <dsp:cNvPr id="0" name=""/>
        <dsp:cNvSpPr/>
      </dsp:nvSpPr>
      <dsp:spPr>
        <a:xfrm>
          <a:off x="0" y="2662879"/>
          <a:ext cx="5906181" cy="791505"/>
        </a:xfrm>
        <a:prstGeom prst="roundRect">
          <a:avLst/>
        </a:prstGeom>
        <a:solidFill>
          <a:schemeClr val="accent2">
            <a:hueOff val="1830893"/>
            <a:satOff val="-32539"/>
            <a:lumOff val="104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a:t>Random Forest Classification</a:t>
          </a:r>
          <a:endParaRPr lang="en-US" sz="3300" kern="1200"/>
        </a:p>
      </dsp:txBody>
      <dsp:txXfrm>
        <a:off x="38638" y="2701517"/>
        <a:ext cx="5828905" cy="714229"/>
      </dsp:txXfrm>
    </dsp:sp>
    <dsp:sp modelId="{69202780-0C46-484F-8A76-E58780C7834F}">
      <dsp:nvSpPr>
        <dsp:cNvPr id="0" name=""/>
        <dsp:cNvSpPr/>
      </dsp:nvSpPr>
      <dsp:spPr>
        <a:xfrm>
          <a:off x="0" y="3549424"/>
          <a:ext cx="5906181" cy="791505"/>
        </a:xfrm>
        <a:prstGeom prst="roundRect">
          <a:avLst/>
        </a:prstGeom>
        <a:solidFill>
          <a:schemeClr val="accent2">
            <a:hueOff val="2746340"/>
            <a:satOff val="-48808"/>
            <a:lumOff val="1569"/>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dirty="0"/>
            <a:t>K-Nearest Neighbour (KNN)</a:t>
          </a:r>
          <a:endParaRPr lang="en-US" sz="3300" kern="1200" dirty="0"/>
        </a:p>
      </dsp:txBody>
      <dsp:txXfrm>
        <a:off x="38638" y="3588062"/>
        <a:ext cx="5828905" cy="71422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5/28/2023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1904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5/28/2023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5/28/2023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5/28/2023</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5/28/2023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5/28/2023</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hyperlink" Target="https://bbrc.in/wp-content/uploads/2021/01/Galley-Proof-006.pdf" TargetMode="External"/><Relationship Id="rId2" Type="http://schemas.openxmlformats.org/officeDocument/2006/relationships/hyperlink" Target="https://iopscience.iop.org/article/10.1088/1757-899X/1022/1/012072/meta" TargetMode="External"/><Relationship Id="rId1" Type="http://schemas.openxmlformats.org/officeDocument/2006/relationships/slideLayout" Target="../slideLayouts/slideLayout2.xml"/><Relationship Id="rId5" Type="http://schemas.openxmlformats.org/officeDocument/2006/relationships/hyperlink" Target="https://www.researchgate.net/publication/341870785_Heart_Disease_Prediction_using_Machine_Learning" TargetMode="External"/><Relationship Id="rId4" Type="http://schemas.openxmlformats.org/officeDocument/2006/relationships/hyperlink" Target="https://www.researchgate.net/publication/351545128_Heart_Disease_Prediction_Using_Machine_Learnin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hyperlink" Target="https://archive.ics.uci.edu/ml/datasets/heart+Diseas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4" name="Rectangle 123">
            <a:extLst>
              <a:ext uri="{FF2B5EF4-FFF2-40B4-BE49-F238E27FC236}">
                <a16:creationId xmlns:a16="http://schemas.microsoft.com/office/drawing/2014/main" id="{391159B2-3847-4541-BAAE-D93F71723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useBgFill="1">
        <p:nvSpPr>
          <p:cNvPr id="126" name="Rectangle 125">
            <a:extLst>
              <a:ext uri="{FF2B5EF4-FFF2-40B4-BE49-F238E27FC236}">
                <a16:creationId xmlns:a16="http://schemas.microsoft.com/office/drawing/2014/main" id="{93BDF953-B1FC-408F-A14E-33A8C1DC1B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263938" y="2967849"/>
            <a:ext cx="9732773" cy="1465112"/>
          </a:xfrm>
        </p:spPr>
        <p:txBody>
          <a:bodyPr>
            <a:normAutofit/>
          </a:bodyPr>
          <a:lstStyle/>
          <a:p>
            <a:r>
              <a:rPr lang="en-US" sz="4900" dirty="0"/>
              <a:t>Heart disease prediction using machine learning</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16738" y="4597553"/>
            <a:ext cx="10613970" cy="1638653"/>
          </a:xfrm>
        </p:spPr>
        <p:txBody>
          <a:bodyPr>
            <a:normAutofit fontScale="85000" lnSpcReduction="10000"/>
          </a:bodyPr>
          <a:lstStyle/>
          <a:p>
            <a:pPr>
              <a:lnSpc>
                <a:spcPct val="100000"/>
              </a:lnSpc>
              <a:spcAft>
                <a:spcPts val="600"/>
              </a:spcAft>
            </a:pPr>
            <a:r>
              <a:rPr lang="en-US" sz="2000" dirty="0"/>
              <a:t>Final Year Project CSE (2019-2023)</a:t>
            </a:r>
          </a:p>
          <a:p>
            <a:pPr algn="l">
              <a:lnSpc>
                <a:spcPct val="100000"/>
              </a:lnSpc>
              <a:spcAft>
                <a:spcPts val="600"/>
              </a:spcAft>
            </a:pPr>
            <a:r>
              <a:rPr lang="en-US" sz="2000" dirty="0"/>
              <a:t>By:                                                                                                                                  Mentor:</a:t>
            </a:r>
          </a:p>
          <a:p>
            <a:pPr algn="l">
              <a:lnSpc>
                <a:spcPct val="100000"/>
              </a:lnSpc>
              <a:spcAft>
                <a:spcPts val="600"/>
              </a:spcAft>
            </a:pPr>
            <a:r>
              <a:rPr lang="en-US" sz="2000" dirty="0"/>
              <a:t>Amit Kumar Tripathi                                                                                         	Ms. Shikha Jain</a:t>
            </a:r>
          </a:p>
          <a:p>
            <a:pPr algn="l">
              <a:lnSpc>
                <a:spcPct val="100000"/>
              </a:lnSpc>
              <a:spcAft>
                <a:spcPts val="600"/>
              </a:spcAft>
            </a:pPr>
            <a:r>
              <a:rPr lang="en-US" sz="2000" dirty="0"/>
              <a:t>Abhishek </a:t>
            </a:r>
            <a:r>
              <a:rPr lang="en-US" sz="2000" dirty="0" err="1"/>
              <a:t>Namdeo</a:t>
            </a:r>
            <a:endParaRPr lang="en-US" sz="2000" dirty="0"/>
          </a:p>
          <a:p>
            <a:pPr algn="l">
              <a:lnSpc>
                <a:spcPct val="100000"/>
              </a:lnSpc>
              <a:spcAft>
                <a:spcPts val="600"/>
              </a:spcAft>
            </a:pPr>
            <a:r>
              <a:rPr lang="en-US" sz="2000" dirty="0"/>
              <a:t>Divyansh </a:t>
            </a:r>
          </a:p>
        </p:txBody>
      </p:sp>
      <p:sp>
        <p:nvSpPr>
          <p:cNvPr id="128" name="Rectangle 127">
            <a:extLst>
              <a:ext uri="{FF2B5EF4-FFF2-40B4-BE49-F238E27FC236}">
                <a16:creationId xmlns:a16="http://schemas.microsoft.com/office/drawing/2014/main" id="{17C4AC30-431E-4860-8128-139F9F61E2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0" name="Straight Connector 129">
            <a:extLst>
              <a:ext uri="{FF2B5EF4-FFF2-40B4-BE49-F238E27FC236}">
                <a16:creationId xmlns:a16="http://schemas.microsoft.com/office/drawing/2014/main" id="{D0C35C70-8DD1-457D-85E7-728F1B0C528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B71691B1-EF90-41BA-A886-9331EB0364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BEB77709-9ED2-4392-8D1E-91E4AB9644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8" name="Picture 7" descr="Logo&#10;&#10;Description automatically generated with medium confidence">
            <a:extLst>
              <a:ext uri="{FF2B5EF4-FFF2-40B4-BE49-F238E27FC236}">
                <a16:creationId xmlns:a16="http://schemas.microsoft.com/office/drawing/2014/main" id="{46768272-0F6A-4E58-A45C-F10D015D8952}"/>
              </a:ext>
            </a:extLst>
          </p:cNvPr>
          <p:cNvPicPr>
            <a:picLocks noChangeAspect="1"/>
          </p:cNvPicPr>
          <p:nvPr/>
        </p:nvPicPr>
        <p:blipFill rotWithShape="1">
          <a:blip r:embed="rId4"/>
          <a:srcRect t="4818" r="3" b="5210"/>
          <a:stretch/>
        </p:blipFill>
        <p:spPr>
          <a:xfrm>
            <a:off x="2686929" y="672977"/>
            <a:ext cx="6499275" cy="2339084"/>
          </a:xfrm>
          <a:prstGeom prst="rect">
            <a:avLst/>
          </a:prstGeom>
        </p:spPr>
      </p:pic>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5B1D0-9B72-0D0A-CAD1-A6BAF94D20A9}"/>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6BBBC417-2507-F2DB-E4E9-0D507DFB392E}"/>
              </a:ext>
            </a:extLst>
          </p:cNvPr>
          <p:cNvSpPr>
            <a:spLocks noGrp="1"/>
          </p:cNvSpPr>
          <p:nvPr>
            <p:ph idx="1"/>
          </p:nvPr>
        </p:nvSpPr>
        <p:spPr/>
        <p:txBody>
          <a:bodyPr>
            <a:normAutofit/>
          </a:bodyPr>
          <a:lstStyle/>
          <a:p>
            <a:r>
              <a:rPr lang="en-IN" sz="1800" dirty="0"/>
              <a:t>[1] </a:t>
            </a:r>
            <a:r>
              <a:rPr lang="en-IN" sz="1800" dirty="0">
                <a:hlinkClick r:id="rId2"/>
              </a:rPr>
              <a:t>–</a:t>
            </a:r>
            <a:r>
              <a:rPr lang="en-IN" sz="1800" dirty="0"/>
              <a:t> </a:t>
            </a:r>
            <a:r>
              <a:rPr lang="en-IN" sz="1800" dirty="0">
                <a:hlinkClick r:id="rId2"/>
              </a:rPr>
              <a:t>https://iopscience.iop.org/article/10.1088/1757-899X/1022/1/012072/meta</a:t>
            </a:r>
            <a:r>
              <a:rPr lang="en-IN" sz="1800" dirty="0"/>
              <a:t> </a:t>
            </a:r>
          </a:p>
          <a:p>
            <a:r>
              <a:rPr lang="en-IN" sz="1800" dirty="0"/>
              <a:t>[2] - </a:t>
            </a:r>
            <a:r>
              <a:rPr lang="en-IN" sz="1800" dirty="0">
                <a:hlinkClick r:id="rId3"/>
              </a:rPr>
              <a:t>https://bbrc.in/wp-content/uploads/2021/01/Galley-Proof-006.pdf</a:t>
            </a:r>
            <a:r>
              <a:rPr lang="en-IN" sz="1800" dirty="0"/>
              <a:t> </a:t>
            </a:r>
          </a:p>
          <a:p>
            <a:r>
              <a:rPr lang="en-IN" sz="1800" dirty="0"/>
              <a:t>[3] - </a:t>
            </a:r>
            <a:r>
              <a:rPr lang="en-IN" sz="1800" dirty="0">
                <a:hlinkClick r:id="rId4"/>
              </a:rPr>
              <a:t>https://www.researchgate.net/publication/351545128_Heart_Disease_Prediction_Using_Machine_Learning</a:t>
            </a:r>
            <a:r>
              <a:rPr lang="en-IN" sz="1800" dirty="0"/>
              <a:t> </a:t>
            </a:r>
          </a:p>
          <a:p>
            <a:r>
              <a:rPr lang="en-IN" sz="1800" dirty="0"/>
              <a:t>[4] - </a:t>
            </a:r>
            <a:r>
              <a:rPr lang="en-IN" sz="1800" dirty="0">
                <a:hlinkClick r:id="rId5"/>
              </a:rPr>
              <a:t>https://www.researchgate.net/publication/341870785_Heart_Disease_Prediction_using_Machine_Learning</a:t>
            </a:r>
            <a:r>
              <a:rPr lang="en-IN" sz="1800" dirty="0"/>
              <a:t> </a:t>
            </a:r>
          </a:p>
        </p:txBody>
      </p:sp>
    </p:spTree>
    <p:extLst>
      <p:ext uri="{BB962C8B-B14F-4D97-AF65-F5344CB8AC3E}">
        <p14:creationId xmlns:p14="http://schemas.microsoft.com/office/powerpoint/2010/main" val="970810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AD2E2-3CD9-A36D-8B4B-7F7F3B5F3D25}"/>
              </a:ext>
            </a:extLst>
          </p:cNvPr>
          <p:cNvSpPr>
            <a:spLocks noGrp="1"/>
          </p:cNvSpPr>
          <p:nvPr>
            <p:ph type="title"/>
          </p:nvPr>
        </p:nvSpPr>
        <p:spPr/>
        <p:txBody>
          <a:bodyPr/>
          <a:lstStyle/>
          <a:p>
            <a:pPr algn="ctr"/>
            <a:r>
              <a:rPr lang="en-IN" dirty="0"/>
              <a:t>Research Paper</a:t>
            </a:r>
          </a:p>
        </p:txBody>
      </p:sp>
      <p:pic>
        <p:nvPicPr>
          <p:cNvPr id="5" name="Content Placeholder 4">
            <a:extLst>
              <a:ext uri="{FF2B5EF4-FFF2-40B4-BE49-F238E27FC236}">
                <a16:creationId xmlns:a16="http://schemas.microsoft.com/office/drawing/2014/main" id="{6F21BB66-A25C-2CC0-56B8-0955C69718B6}"/>
              </a:ext>
            </a:extLst>
          </p:cNvPr>
          <p:cNvPicPr>
            <a:picLocks noGrp="1" noChangeAspect="1"/>
          </p:cNvPicPr>
          <p:nvPr>
            <p:ph idx="1"/>
          </p:nvPr>
        </p:nvPicPr>
        <p:blipFill>
          <a:blip r:embed="rId2"/>
          <a:stretch>
            <a:fillRect/>
          </a:stretch>
        </p:blipFill>
        <p:spPr>
          <a:xfrm rot="5400000">
            <a:off x="167328" y="2641821"/>
            <a:ext cx="4335391" cy="3073974"/>
          </a:xfrm>
        </p:spPr>
      </p:pic>
      <p:pic>
        <p:nvPicPr>
          <p:cNvPr id="7" name="Picture 6">
            <a:extLst>
              <a:ext uri="{FF2B5EF4-FFF2-40B4-BE49-F238E27FC236}">
                <a16:creationId xmlns:a16="http://schemas.microsoft.com/office/drawing/2014/main" id="{EB641E5E-6294-B39C-8008-E396B4FBA5B5}"/>
              </a:ext>
            </a:extLst>
          </p:cNvPr>
          <p:cNvPicPr>
            <a:picLocks noChangeAspect="1"/>
          </p:cNvPicPr>
          <p:nvPr/>
        </p:nvPicPr>
        <p:blipFill>
          <a:blip r:embed="rId3"/>
          <a:stretch>
            <a:fillRect/>
          </a:stretch>
        </p:blipFill>
        <p:spPr>
          <a:xfrm rot="5400000">
            <a:off x="3837973" y="2642963"/>
            <a:ext cx="4337677" cy="3073975"/>
          </a:xfrm>
          <a:prstGeom prst="rect">
            <a:avLst/>
          </a:prstGeom>
        </p:spPr>
      </p:pic>
      <p:pic>
        <p:nvPicPr>
          <p:cNvPr id="9" name="Picture 8">
            <a:extLst>
              <a:ext uri="{FF2B5EF4-FFF2-40B4-BE49-F238E27FC236}">
                <a16:creationId xmlns:a16="http://schemas.microsoft.com/office/drawing/2014/main" id="{621E84C2-E072-0D77-AF97-4471498DAF3F}"/>
              </a:ext>
            </a:extLst>
          </p:cNvPr>
          <p:cNvPicPr>
            <a:picLocks noChangeAspect="1"/>
          </p:cNvPicPr>
          <p:nvPr/>
        </p:nvPicPr>
        <p:blipFill>
          <a:blip r:embed="rId4"/>
          <a:stretch>
            <a:fillRect/>
          </a:stretch>
        </p:blipFill>
        <p:spPr>
          <a:xfrm rot="5400000">
            <a:off x="7507823" y="2644903"/>
            <a:ext cx="4341554" cy="3073975"/>
          </a:xfrm>
          <a:prstGeom prst="rect">
            <a:avLst/>
          </a:prstGeom>
        </p:spPr>
      </p:pic>
    </p:spTree>
    <p:extLst>
      <p:ext uri="{BB962C8B-B14F-4D97-AF65-F5344CB8AC3E}">
        <p14:creationId xmlns:p14="http://schemas.microsoft.com/office/powerpoint/2010/main" val="8742012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024034-C022-467E-30DB-5E6D6A83C8BB}"/>
              </a:ext>
            </a:extLst>
          </p:cNvPr>
          <p:cNvPicPr>
            <a:picLocks noChangeAspect="1"/>
          </p:cNvPicPr>
          <p:nvPr/>
        </p:nvPicPr>
        <p:blipFill>
          <a:blip r:embed="rId2"/>
          <a:stretch>
            <a:fillRect/>
          </a:stretch>
        </p:blipFill>
        <p:spPr>
          <a:xfrm rot="5400000">
            <a:off x="-261656" y="2064787"/>
            <a:ext cx="5044405" cy="3571618"/>
          </a:xfrm>
          <a:prstGeom prst="rect">
            <a:avLst/>
          </a:prstGeom>
        </p:spPr>
      </p:pic>
      <p:pic>
        <p:nvPicPr>
          <p:cNvPr id="7" name="Picture 6">
            <a:extLst>
              <a:ext uri="{FF2B5EF4-FFF2-40B4-BE49-F238E27FC236}">
                <a16:creationId xmlns:a16="http://schemas.microsoft.com/office/drawing/2014/main" id="{844E0CB6-584B-35FA-E1DE-6B95E4248207}"/>
              </a:ext>
            </a:extLst>
          </p:cNvPr>
          <p:cNvPicPr>
            <a:picLocks noChangeAspect="1"/>
          </p:cNvPicPr>
          <p:nvPr/>
        </p:nvPicPr>
        <p:blipFill>
          <a:blip r:embed="rId3"/>
          <a:stretch>
            <a:fillRect/>
          </a:stretch>
        </p:blipFill>
        <p:spPr>
          <a:xfrm rot="5400000">
            <a:off x="3449912" y="2061056"/>
            <a:ext cx="5051869" cy="3571618"/>
          </a:xfrm>
          <a:prstGeom prst="rect">
            <a:avLst/>
          </a:prstGeom>
        </p:spPr>
      </p:pic>
      <p:pic>
        <p:nvPicPr>
          <p:cNvPr id="9" name="Picture 8">
            <a:extLst>
              <a:ext uri="{FF2B5EF4-FFF2-40B4-BE49-F238E27FC236}">
                <a16:creationId xmlns:a16="http://schemas.microsoft.com/office/drawing/2014/main" id="{CEA4FDED-072E-9A0C-5D53-EC4C318821D4}"/>
              </a:ext>
            </a:extLst>
          </p:cNvPr>
          <p:cNvPicPr>
            <a:picLocks noChangeAspect="1"/>
          </p:cNvPicPr>
          <p:nvPr/>
        </p:nvPicPr>
        <p:blipFill>
          <a:blip r:embed="rId4"/>
          <a:stretch>
            <a:fillRect/>
          </a:stretch>
        </p:blipFill>
        <p:spPr>
          <a:xfrm rot="5400000">
            <a:off x="7168944" y="2049858"/>
            <a:ext cx="5044405" cy="3571619"/>
          </a:xfrm>
          <a:prstGeom prst="rect">
            <a:avLst/>
          </a:prstGeom>
        </p:spPr>
      </p:pic>
    </p:spTree>
    <p:extLst>
      <p:ext uri="{BB962C8B-B14F-4D97-AF65-F5344CB8AC3E}">
        <p14:creationId xmlns:p14="http://schemas.microsoft.com/office/powerpoint/2010/main" val="1469833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0DA0-16E6-F234-0B70-4F751A692421}"/>
              </a:ext>
            </a:extLst>
          </p:cNvPr>
          <p:cNvSpPr>
            <a:spLocks noGrp="1"/>
          </p:cNvSpPr>
          <p:nvPr>
            <p:ph type="title"/>
          </p:nvPr>
        </p:nvSpPr>
        <p:spPr>
          <a:xfrm>
            <a:off x="985520" y="358114"/>
            <a:ext cx="10058400" cy="1371600"/>
          </a:xfrm>
        </p:spPr>
        <p:txBody>
          <a:bodyPr/>
          <a:lstStyle/>
          <a:p>
            <a:pPr algn="ctr"/>
            <a:r>
              <a:rPr lang="en-IN" dirty="0"/>
              <a:t>Certificates</a:t>
            </a:r>
          </a:p>
        </p:txBody>
      </p:sp>
      <p:pic>
        <p:nvPicPr>
          <p:cNvPr id="5" name="Content Placeholder 4">
            <a:extLst>
              <a:ext uri="{FF2B5EF4-FFF2-40B4-BE49-F238E27FC236}">
                <a16:creationId xmlns:a16="http://schemas.microsoft.com/office/drawing/2014/main" id="{39458A28-A047-B956-C025-BE2FCA66EEEA}"/>
              </a:ext>
            </a:extLst>
          </p:cNvPr>
          <p:cNvPicPr>
            <a:picLocks noGrp="1" noChangeAspect="1"/>
          </p:cNvPicPr>
          <p:nvPr>
            <p:ph idx="1"/>
          </p:nvPr>
        </p:nvPicPr>
        <p:blipFill>
          <a:blip r:embed="rId2"/>
          <a:stretch>
            <a:fillRect/>
          </a:stretch>
        </p:blipFill>
        <p:spPr>
          <a:xfrm rot="16200000">
            <a:off x="-122385" y="2711084"/>
            <a:ext cx="3700344" cy="2622447"/>
          </a:xfrm>
        </p:spPr>
      </p:pic>
      <p:pic>
        <p:nvPicPr>
          <p:cNvPr id="7" name="Picture 6">
            <a:extLst>
              <a:ext uri="{FF2B5EF4-FFF2-40B4-BE49-F238E27FC236}">
                <a16:creationId xmlns:a16="http://schemas.microsoft.com/office/drawing/2014/main" id="{6005A361-4BA2-2CD0-E3FE-E9F2AF7E5754}"/>
              </a:ext>
            </a:extLst>
          </p:cNvPr>
          <p:cNvPicPr>
            <a:picLocks noChangeAspect="1"/>
          </p:cNvPicPr>
          <p:nvPr/>
        </p:nvPicPr>
        <p:blipFill>
          <a:blip r:embed="rId3"/>
          <a:stretch>
            <a:fillRect/>
          </a:stretch>
        </p:blipFill>
        <p:spPr>
          <a:xfrm rot="16200000">
            <a:off x="2722629" y="2714655"/>
            <a:ext cx="3700344" cy="2615306"/>
          </a:xfrm>
          <a:prstGeom prst="rect">
            <a:avLst/>
          </a:prstGeom>
        </p:spPr>
      </p:pic>
      <p:pic>
        <p:nvPicPr>
          <p:cNvPr id="9" name="Picture 8">
            <a:extLst>
              <a:ext uri="{FF2B5EF4-FFF2-40B4-BE49-F238E27FC236}">
                <a16:creationId xmlns:a16="http://schemas.microsoft.com/office/drawing/2014/main" id="{D097F2E2-5EAB-B85C-0FD8-0DFF53D832CF}"/>
              </a:ext>
            </a:extLst>
          </p:cNvPr>
          <p:cNvPicPr>
            <a:picLocks noChangeAspect="1"/>
          </p:cNvPicPr>
          <p:nvPr/>
        </p:nvPicPr>
        <p:blipFill>
          <a:blip r:embed="rId4"/>
          <a:stretch>
            <a:fillRect/>
          </a:stretch>
        </p:blipFill>
        <p:spPr>
          <a:xfrm rot="16200000">
            <a:off x="5656271" y="2710877"/>
            <a:ext cx="3700344" cy="2622862"/>
          </a:xfrm>
          <a:prstGeom prst="rect">
            <a:avLst/>
          </a:prstGeom>
        </p:spPr>
      </p:pic>
      <p:pic>
        <p:nvPicPr>
          <p:cNvPr id="11" name="Picture 10">
            <a:extLst>
              <a:ext uri="{FF2B5EF4-FFF2-40B4-BE49-F238E27FC236}">
                <a16:creationId xmlns:a16="http://schemas.microsoft.com/office/drawing/2014/main" id="{919DB7D4-F0D4-D4E7-B647-414F0C46FCE2}"/>
              </a:ext>
            </a:extLst>
          </p:cNvPr>
          <p:cNvPicPr>
            <a:picLocks noChangeAspect="1"/>
          </p:cNvPicPr>
          <p:nvPr/>
        </p:nvPicPr>
        <p:blipFill>
          <a:blip r:embed="rId5"/>
          <a:stretch>
            <a:fillRect/>
          </a:stretch>
        </p:blipFill>
        <p:spPr>
          <a:xfrm rot="16200000">
            <a:off x="8541022" y="2715820"/>
            <a:ext cx="3700344" cy="2612976"/>
          </a:xfrm>
          <a:prstGeom prst="rect">
            <a:avLst/>
          </a:prstGeom>
        </p:spPr>
      </p:pic>
    </p:spTree>
    <p:extLst>
      <p:ext uri="{BB962C8B-B14F-4D97-AF65-F5344CB8AC3E}">
        <p14:creationId xmlns:p14="http://schemas.microsoft.com/office/powerpoint/2010/main" val="22420949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D5A5A-D7BE-4909-8D6A-8619B2D37258}"/>
              </a:ext>
            </a:extLst>
          </p:cNvPr>
          <p:cNvSpPr>
            <a:spLocks noGrp="1"/>
          </p:cNvSpPr>
          <p:nvPr>
            <p:ph type="ctrTitle"/>
          </p:nvPr>
        </p:nvSpPr>
        <p:spPr/>
        <p:txBody>
          <a:bodyPr/>
          <a:lstStyle/>
          <a:p>
            <a:r>
              <a:rPr lang="en-IN" dirty="0"/>
              <a:t>Thank you.!</a:t>
            </a:r>
          </a:p>
        </p:txBody>
      </p:sp>
    </p:spTree>
    <p:extLst>
      <p:ext uri="{BB962C8B-B14F-4D97-AF65-F5344CB8AC3E}">
        <p14:creationId xmlns:p14="http://schemas.microsoft.com/office/powerpoint/2010/main" val="2228111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9">
            <a:extLst>
              <a:ext uri="{FF2B5EF4-FFF2-40B4-BE49-F238E27FC236}">
                <a16:creationId xmlns:a16="http://schemas.microsoft.com/office/drawing/2014/main" id="{7203729A-66E4-4139-B3DB-CECEF6DA52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1">
            <a:extLst>
              <a:ext uri="{FF2B5EF4-FFF2-40B4-BE49-F238E27FC236}">
                <a16:creationId xmlns:a16="http://schemas.microsoft.com/office/drawing/2014/main" id="{448B0185-BF60-40FC-A3B6-BF883AD4E7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3">
            <a:extLst>
              <a:ext uri="{FF2B5EF4-FFF2-40B4-BE49-F238E27FC236}">
                <a16:creationId xmlns:a16="http://schemas.microsoft.com/office/drawing/2014/main" id="{75FF99E5-A26E-4AC8-AA09-A9F829E3A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723619" y="891241"/>
            <a:ext cx="3939084" cy="5075519"/>
          </a:xfrm>
        </p:spPr>
        <p:txBody>
          <a:bodyPr>
            <a:normAutofit/>
          </a:bodyPr>
          <a:lstStyle/>
          <a:p>
            <a:pPr algn="r"/>
            <a:r>
              <a:rPr lang="en-US" b="1" dirty="0"/>
              <a:t>Introduction</a:t>
            </a:r>
          </a:p>
        </p:txBody>
      </p:sp>
      <p:cxnSp>
        <p:nvCxnSpPr>
          <p:cNvPr id="16" name="Straight Connector 15">
            <a:extLst>
              <a:ext uri="{FF2B5EF4-FFF2-40B4-BE49-F238E27FC236}">
                <a16:creationId xmlns:a16="http://schemas.microsoft.com/office/drawing/2014/main" id="{8A5AEE14-4971-4A17-9134-2678A90F29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9078"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EF4B6F1E-B470-474B-BE09-9F515C52C4CF}"/>
              </a:ext>
            </a:extLst>
          </p:cNvPr>
          <p:cNvSpPr>
            <a:spLocks noGrp="1"/>
          </p:cNvSpPr>
          <p:nvPr>
            <p:ph idx="1"/>
          </p:nvPr>
        </p:nvSpPr>
        <p:spPr>
          <a:xfrm>
            <a:off x="5300812" y="891241"/>
            <a:ext cx="5978834" cy="5075519"/>
          </a:xfrm>
        </p:spPr>
        <p:txBody>
          <a:bodyPr anchor="ctr">
            <a:normAutofit/>
          </a:bodyPr>
          <a:lstStyle/>
          <a:p>
            <a:pPr>
              <a:buFont typeface="Wingdings" panose="05000000000000000000" pitchFamily="2" charset="2"/>
              <a:buChar char="§"/>
            </a:pPr>
            <a:r>
              <a:rPr lang="en-US" b="1" i="0" dirty="0"/>
              <a:t>Heart diseases</a:t>
            </a:r>
            <a:r>
              <a:rPr lang="en-US" b="0" i="0" dirty="0"/>
              <a:t> is a term covering any disorder of the heart. Heart diseases have become a major concern to deal with as studies show that the number of deaths due to heart diseases have increased significantly over the past few decades in India, in fact it has become the leading cause of death in India.</a:t>
            </a:r>
          </a:p>
          <a:p>
            <a:pPr>
              <a:buFont typeface="Wingdings" panose="05000000000000000000" pitchFamily="2" charset="2"/>
              <a:buChar char="§"/>
            </a:pPr>
            <a:r>
              <a:rPr lang="en-US" b="0" i="0" dirty="0"/>
              <a:t>A study shows that from 1990 to 2016 the death rate due to heart diseases have increased around 34 per cent from 155.7 to 209.1 deaths per one lakh population in India.</a:t>
            </a:r>
          </a:p>
          <a:p>
            <a:pPr>
              <a:buFont typeface="Wingdings" panose="05000000000000000000" pitchFamily="2" charset="2"/>
              <a:buChar char="§"/>
            </a:pPr>
            <a:r>
              <a:rPr lang="en-US" b="0" i="0" dirty="0"/>
              <a:t>Thus preventing heart diseases has become more than necessary. Good data-driven systems for predicting heart diseases can improve the entire research and prevention process, making sure that more people can live healthy lives. This is where machine learning comes into play. Machine learning helps in predicting the heart diseases, and the predictions made are quite accurate.</a:t>
            </a:r>
          </a:p>
          <a:p>
            <a:pPr marL="0" indent="0">
              <a:buNone/>
            </a:pPr>
            <a:endParaRPr lang="en-IN" dirty="0"/>
          </a:p>
        </p:txBody>
      </p:sp>
    </p:spTree>
    <p:extLst>
      <p:ext uri="{BB962C8B-B14F-4D97-AF65-F5344CB8AC3E}">
        <p14:creationId xmlns:p14="http://schemas.microsoft.com/office/powerpoint/2010/main" val="3192257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03729A-66E4-4139-B3DB-CECEF6DA52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448B0185-BF60-40FC-A3B6-BF883AD4E7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75FF99E5-A26E-4AC8-AA09-A9F829E3A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4F42493C-6D40-475F-9A51-E20ED97255C4}"/>
              </a:ext>
            </a:extLst>
          </p:cNvPr>
          <p:cNvSpPr>
            <a:spLocks noGrp="1"/>
          </p:cNvSpPr>
          <p:nvPr>
            <p:ph type="title"/>
          </p:nvPr>
        </p:nvSpPr>
        <p:spPr>
          <a:xfrm>
            <a:off x="723619" y="891241"/>
            <a:ext cx="3939084" cy="5075519"/>
          </a:xfrm>
        </p:spPr>
        <p:txBody>
          <a:bodyPr>
            <a:normAutofit/>
          </a:bodyPr>
          <a:lstStyle/>
          <a:p>
            <a:pPr algn="r"/>
            <a:r>
              <a:rPr lang="en-IN" b="1" i="0" dirty="0">
                <a:effectLst/>
              </a:rPr>
              <a:t>Problem Description</a:t>
            </a:r>
            <a:br>
              <a:rPr lang="en-IN" b="1" i="0" dirty="0">
                <a:effectLst/>
              </a:rPr>
            </a:br>
            <a:endParaRPr lang="en-IN" b="1" dirty="0"/>
          </a:p>
        </p:txBody>
      </p:sp>
      <p:cxnSp>
        <p:nvCxnSpPr>
          <p:cNvPr id="14" name="Straight Connector 13">
            <a:extLst>
              <a:ext uri="{FF2B5EF4-FFF2-40B4-BE49-F238E27FC236}">
                <a16:creationId xmlns:a16="http://schemas.microsoft.com/office/drawing/2014/main" id="{8A5AEE14-4971-4A17-9134-2678A90F29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9078"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165280F-A09F-48A7-954A-2CF9EF59EEA4}"/>
              </a:ext>
            </a:extLst>
          </p:cNvPr>
          <p:cNvSpPr>
            <a:spLocks noGrp="1"/>
          </p:cNvSpPr>
          <p:nvPr>
            <p:ph idx="1"/>
          </p:nvPr>
        </p:nvSpPr>
        <p:spPr>
          <a:xfrm>
            <a:off x="5300812" y="891241"/>
            <a:ext cx="5978834" cy="5075519"/>
          </a:xfrm>
        </p:spPr>
        <p:txBody>
          <a:bodyPr anchor="ctr">
            <a:normAutofit/>
          </a:bodyPr>
          <a:lstStyle/>
          <a:p>
            <a:r>
              <a:rPr lang="en-US" sz="2000" b="0" i="0" dirty="0">
                <a:effectLst/>
              </a:rPr>
              <a:t>A dataset is formed by taking into consideration some of the information of 920 individuals. The problem is : based on the given information about each individual we have to calculate that whether that individual will suffer from heart disease.</a:t>
            </a:r>
            <a:endParaRPr lang="en-IN" sz="2000" dirty="0"/>
          </a:p>
        </p:txBody>
      </p:sp>
    </p:spTree>
    <p:extLst>
      <p:ext uri="{BB962C8B-B14F-4D97-AF65-F5344CB8AC3E}">
        <p14:creationId xmlns:p14="http://schemas.microsoft.com/office/powerpoint/2010/main" val="3570144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B72A9B-FD82-4F09-BF1E-D39311D3A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DD39B371-6E4E-4070-AB4E-4D788405A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B937DAED-8BFE-4563-BB45-B5E554D70A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1">
            <a:extLst>
              <a:ext uri="{FF2B5EF4-FFF2-40B4-BE49-F238E27FC236}">
                <a16:creationId xmlns:a16="http://schemas.microsoft.com/office/drawing/2014/main" id="{7CAD8A3D-D17A-4880-A1C3-9FC360F46020}"/>
              </a:ext>
            </a:extLst>
          </p:cNvPr>
          <p:cNvSpPr>
            <a:spLocks noGrp="1"/>
          </p:cNvSpPr>
          <p:nvPr>
            <p:ph type="title"/>
          </p:nvPr>
        </p:nvSpPr>
        <p:spPr>
          <a:xfrm>
            <a:off x="1066800" y="642594"/>
            <a:ext cx="10058400" cy="1371600"/>
          </a:xfrm>
        </p:spPr>
        <p:txBody>
          <a:bodyPr>
            <a:normAutofit/>
          </a:bodyPr>
          <a:lstStyle/>
          <a:p>
            <a:pPr algn="ctr"/>
            <a:r>
              <a:rPr lang="en-IN" b="1" dirty="0"/>
              <a:t>Technologies Used</a:t>
            </a:r>
          </a:p>
        </p:txBody>
      </p:sp>
      <p:graphicFrame>
        <p:nvGraphicFramePr>
          <p:cNvPr id="5" name="Content Placeholder 2">
            <a:extLst>
              <a:ext uri="{FF2B5EF4-FFF2-40B4-BE49-F238E27FC236}">
                <a16:creationId xmlns:a16="http://schemas.microsoft.com/office/drawing/2014/main" id="{66D230DE-A4D7-4540-9B60-495C34E07BF8}"/>
              </a:ext>
            </a:extLst>
          </p:cNvPr>
          <p:cNvGraphicFramePr>
            <a:graphicFrameLocks noGrp="1"/>
          </p:cNvGraphicFramePr>
          <p:nvPr>
            <p:ph idx="1"/>
            <p:extLst>
              <p:ext uri="{D42A27DB-BD31-4B8C-83A1-F6EECF244321}">
                <p14:modId xmlns:p14="http://schemas.microsoft.com/office/powerpoint/2010/main" val="1690798620"/>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3157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7203729A-66E4-4139-B3DB-CECEF6DA52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9">
            <a:extLst>
              <a:ext uri="{FF2B5EF4-FFF2-40B4-BE49-F238E27FC236}">
                <a16:creationId xmlns:a16="http://schemas.microsoft.com/office/drawing/2014/main" id="{448B0185-BF60-40FC-A3B6-BF883AD4E7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1">
            <a:extLst>
              <a:ext uri="{FF2B5EF4-FFF2-40B4-BE49-F238E27FC236}">
                <a16:creationId xmlns:a16="http://schemas.microsoft.com/office/drawing/2014/main" id="{75FF99E5-A26E-4AC8-AA09-A9F829E3A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B92BE58E-D793-404C-8889-D2FC14CD42B6}"/>
              </a:ext>
            </a:extLst>
          </p:cNvPr>
          <p:cNvSpPr>
            <a:spLocks noGrp="1"/>
          </p:cNvSpPr>
          <p:nvPr>
            <p:ph type="title"/>
          </p:nvPr>
        </p:nvSpPr>
        <p:spPr>
          <a:xfrm>
            <a:off x="723619" y="891241"/>
            <a:ext cx="3939084" cy="5075519"/>
          </a:xfrm>
        </p:spPr>
        <p:txBody>
          <a:bodyPr>
            <a:normAutofit/>
          </a:bodyPr>
          <a:lstStyle/>
          <a:p>
            <a:pPr algn="r"/>
            <a:r>
              <a:rPr lang="en-IN" b="1" dirty="0"/>
              <a:t>Dataset</a:t>
            </a:r>
          </a:p>
        </p:txBody>
      </p:sp>
      <p:cxnSp>
        <p:nvCxnSpPr>
          <p:cNvPr id="25" name="Straight Connector 13">
            <a:extLst>
              <a:ext uri="{FF2B5EF4-FFF2-40B4-BE49-F238E27FC236}">
                <a16:creationId xmlns:a16="http://schemas.microsoft.com/office/drawing/2014/main" id="{8A5AEE14-4971-4A17-9134-2678A90F29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9078"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55BD584-0B32-4A55-BF28-7D1A451B1B29}"/>
              </a:ext>
            </a:extLst>
          </p:cNvPr>
          <p:cNvSpPr>
            <a:spLocks noGrp="1"/>
          </p:cNvSpPr>
          <p:nvPr>
            <p:ph idx="1"/>
          </p:nvPr>
        </p:nvSpPr>
        <p:spPr>
          <a:xfrm>
            <a:off x="5300812" y="891241"/>
            <a:ext cx="5978834" cy="5075519"/>
          </a:xfrm>
        </p:spPr>
        <p:txBody>
          <a:bodyPr anchor="ctr">
            <a:normAutofit/>
          </a:bodyPr>
          <a:lstStyle/>
          <a:p>
            <a:r>
              <a:rPr lang="en-IN" sz="1600" dirty="0"/>
              <a:t>The Dataset is taken from </a:t>
            </a:r>
            <a:r>
              <a:rPr lang="en-US" sz="1600" b="0" i="0" dirty="0">
                <a:effectLst/>
              </a:rPr>
              <a:t>UC Irvine Machine Learning Repository popularly known as UCI</a:t>
            </a:r>
          </a:p>
          <a:p>
            <a:r>
              <a:rPr lang="en-US" sz="1600" b="0" i="0" dirty="0">
                <a:solidFill>
                  <a:srgbClr val="282828"/>
                </a:solidFill>
                <a:effectLst/>
              </a:rPr>
              <a:t>The </a:t>
            </a:r>
            <a:r>
              <a:rPr lang="en-US" sz="1600" b="0" i="0" u="sng" dirty="0">
                <a:solidFill>
                  <a:srgbClr val="116EBF"/>
                </a:solidFill>
                <a:effectLst/>
                <a:hlinkClick r:id="rId2"/>
              </a:rPr>
              <a:t>Heart disease data set</a:t>
            </a:r>
            <a:r>
              <a:rPr lang="en-US" sz="1600" b="0" i="0" dirty="0">
                <a:solidFill>
                  <a:srgbClr val="282828"/>
                </a:solidFill>
                <a:effectLst/>
              </a:rPr>
              <a:t> consists of patient data from Cleveland, Hungary, Long Beach and Switzerland. The combined dataset consists of 14 features and 916 samples with many missing values.</a:t>
            </a:r>
          </a:p>
          <a:p>
            <a:pPr algn="l"/>
            <a:r>
              <a:rPr lang="en-US" sz="1600" dirty="0">
                <a:solidFill>
                  <a:srgbClr val="292929"/>
                </a:solidFill>
                <a:effectLst/>
              </a:rPr>
              <a:t>Our data has 3 types of data:</a:t>
            </a:r>
          </a:p>
          <a:p>
            <a:pPr algn="l"/>
            <a:r>
              <a:rPr lang="en-US" sz="1600" i="0" dirty="0">
                <a:solidFill>
                  <a:srgbClr val="292929"/>
                </a:solidFill>
                <a:effectLst/>
              </a:rPr>
              <a:t>Continuous (#): </a:t>
            </a:r>
            <a:r>
              <a:rPr lang="en-US" sz="1600" b="0" i="0" dirty="0">
                <a:solidFill>
                  <a:srgbClr val="292929"/>
                </a:solidFill>
                <a:effectLst/>
              </a:rPr>
              <a:t>which is quantitative data that can be measured</a:t>
            </a:r>
          </a:p>
          <a:p>
            <a:pPr algn="l"/>
            <a:r>
              <a:rPr lang="en-US" sz="1600" i="0" dirty="0">
                <a:solidFill>
                  <a:srgbClr val="292929"/>
                </a:solidFill>
                <a:effectLst/>
              </a:rPr>
              <a:t>Ordinal Data</a:t>
            </a:r>
            <a:r>
              <a:rPr lang="en-US" sz="1600" b="0" i="0" dirty="0">
                <a:solidFill>
                  <a:srgbClr val="292929"/>
                </a:solidFill>
                <a:effectLst/>
              </a:rPr>
              <a:t>: Categorical data that has a order to it (0,1,2,3, etc.)</a:t>
            </a:r>
          </a:p>
          <a:p>
            <a:pPr algn="l"/>
            <a:r>
              <a:rPr lang="en-US" sz="1600" i="0" dirty="0">
                <a:solidFill>
                  <a:srgbClr val="292929"/>
                </a:solidFill>
                <a:effectLst/>
              </a:rPr>
              <a:t>Binary Data: </a:t>
            </a:r>
            <a:r>
              <a:rPr lang="en-US" sz="1600" b="0" i="0" dirty="0">
                <a:solidFill>
                  <a:srgbClr val="292929"/>
                </a:solidFill>
                <a:effectLst/>
              </a:rPr>
              <a:t>data whose unit can take on only two possible states ( 0 &amp;1 )</a:t>
            </a:r>
          </a:p>
          <a:p>
            <a:endParaRPr lang="en-US" sz="1600" b="0" i="0" dirty="0">
              <a:effectLst/>
            </a:endParaRPr>
          </a:p>
          <a:p>
            <a:endParaRPr lang="en-IN" sz="1600" dirty="0"/>
          </a:p>
        </p:txBody>
      </p:sp>
    </p:spTree>
    <p:extLst>
      <p:ext uri="{BB962C8B-B14F-4D97-AF65-F5344CB8AC3E}">
        <p14:creationId xmlns:p14="http://schemas.microsoft.com/office/powerpoint/2010/main" val="3891657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7">
            <a:extLst>
              <a:ext uri="{FF2B5EF4-FFF2-40B4-BE49-F238E27FC236}">
                <a16:creationId xmlns:a16="http://schemas.microsoft.com/office/drawing/2014/main" id="{A009E310-C7C2-4F23-B466-4417C8ED3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7" name="Rectangle 9">
            <a:extLst>
              <a:ext uri="{FF2B5EF4-FFF2-40B4-BE49-F238E27FC236}">
                <a16:creationId xmlns:a16="http://schemas.microsoft.com/office/drawing/2014/main" id="{A4C31FF5-F97E-4082-BFC5-A880DB9F3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1150" y="457200"/>
            <a:ext cx="8533646"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14" name="Rectangle 11">
            <a:extLst>
              <a:ext uri="{FF2B5EF4-FFF2-40B4-BE49-F238E27FC236}">
                <a16:creationId xmlns:a16="http://schemas.microsoft.com/office/drawing/2014/main" id="{6015B4CE-42DE-4E9B-B800-B5B8142E6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72467" y="621793"/>
            <a:ext cx="8198780" cy="5614416"/>
          </a:xfrm>
          <a:prstGeom prst="rect">
            <a:avLst/>
          </a:prstGeom>
          <a:solidFill>
            <a:schemeClr val="bg1">
              <a:lumMod val="75000"/>
              <a:alpha val="60000"/>
            </a:schemeClr>
          </a:solidFill>
          <a:ln w="6350" cap="sq" cmpd="sng" algn="ctr">
            <a:noFill/>
            <a:prstDash val="solid"/>
            <a:miter lim="800000"/>
          </a:ln>
          <a:effectLst/>
        </p:spPr>
      </p:sp>
      <p:sp>
        <p:nvSpPr>
          <p:cNvPr id="3" name="Content Placeholder 2">
            <a:extLst>
              <a:ext uri="{FF2B5EF4-FFF2-40B4-BE49-F238E27FC236}">
                <a16:creationId xmlns:a16="http://schemas.microsoft.com/office/drawing/2014/main" id="{179EA9E2-1E26-499C-AD96-1388EADD5E4A}"/>
              </a:ext>
            </a:extLst>
          </p:cNvPr>
          <p:cNvSpPr>
            <a:spLocks noGrp="1"/>
          </p:cNvSpPr>
          <p:nvPr>
            <p:ph idx="1"/>
          </p:nvPr>
        </p:nvSpPr>
        <p:spPr>
          <a:xfrm>
            <a:off x="3372468" y="621791"/>
            <a:ext cx="8198780" cy="5614415"/>
          </a:xfrm>
        </p:spPr>
        <p:txBody>
          <a:bodyPr>
            <a:normAutofit fontScale="92500"/>
          </a:bodyPr>
          <a:lstStyle/>
          <a:p>
            <a:pPr>
              <a:lnSpc>
                <a:spcPct val="100000"/>
              </a:lnSpc>
              <a:buFont typeface="+mj-lt"/>
              <a:buAutoNum type="arabicPeriod"/>
            </a:pPr>
            <a:r>
              <a:rPr lang="en-US" sz="1600" b="0" i="0" dirty="0">
                <a:effectLst/>
                <a:latin typeface="Source Sans Pro" panose="020B0503030403020204" pitchFamily="34" charset="0"/>
              </a:rPr>
              <a:t>Age : displays the age of the individual.</a:t>
            </a:r>
          </a:p>
          <a:p>
            <a:pPr>
              <a:lnSpc>
                <a:spcPct val="100000"/>
              </a:lnSpc>
              <a:buFont typeface="+mj-lt"/>
              <a:buAutoNum type="arabicPeriod"/>
            </a:pPr>
            <a:r>
              <a:rPr lang="en-US" sz="1600" b="0" i="0" dirty="0">
                <a:effectLst/>
                <a:latin typeface="Source Sans Pro" panose="020B0503030403020204" pitchFamily="34" charset="0"/>
              </a:rPr>
              <a:t>Sex : displays the gender of the individual using the following format : 1 = male 0 = female.</a:t>
            </a:r>
          </a:p>
          <a:p>
            <a:pPr>
              <a:lnSpc>
                <a:spcPct val="100000"/>
              </a:lnSpc>
              <a:buFont typeface="+mj-lt"/>
              <a:buAutoNum type="arabicPeriod"/>
            </a:pPr>
            <a:r>
              <a:rPr lang="en-US" sz="1600" b="0" i="0" dirty="0">
                <a:effectLst/>
                <a:latin typeface="Source Sans Pro" panose="020B0503030403020204" pitchFamily="34" charset="0"/>
              </a:rPr>
              <a:t>Chest-pain type : displays the type of chest-pain experienced by the individual using the following format : 1 = typical angina 2 = atypical angina 3 = non - anginal pain 4 = asymptotic</a:t>
            </a:r>
          </a:p>
          <a:p>
            <a:pPr>
              <a:lnSpc>
                <a:spcPct val="100000"/>
              </a:lnSpc>
              <a:buFont typeface="+mj-lt"/>
              <a:buAutoNum type="arabicPeriod"/>
            </a:pPr>
            <a:r>
              <a:rPr lang="en-US" sz="1600" b="0" i="0" dirty="0">
                <a:effectLst/>
                <a:latin typeface="Source Sans Pro" panose="020B0503030403020204" pitchFamily="34" charset="0"/>
              </a:rPr>
              <a:t>Resting Blood Pressure : displays the resting blood pressure value of an individual in mmHg (unit)</a:t>
            </a:r>
          </a:p>
          <a:p>
            <a:pPr>
              <a:lnSpc>
                <a:spcPct val="100000"/>
              </a:lnSpc>
              <a:buFont typeface="+mj-lt"/>
              <a:buAutoNum type="arabicPeriod"/>
            </a:pPr>
            <a:r>
              <a:rPr lang="en-US" sz="1600" b="0" i="0" dirty="0">
                <a:effectLst/>
                <a:latin typeface="Source Sans Pro" panose="020B0503030403020204" pitchFamily="34" charset="0"/>
              </a:rPr>
              <a:t>Serum Cholesterol : displays the serum cholesterol in mg/dl (unit)</a:t>
            </a:r>
          </a:p>
          <a:p>
            <a:pPr>
              <a:lnSpc>
                <a:spcPct val="100000"/>
              </a:lnSpc>
              <a:buFont typeface="+mj-lt"/>
              <a:buAutoNum type="arabicPeriod"/>
            </a:pPr>
            <a:r>
              <a:rPr lang="en-US" sz="1600" b="0" i="0" dirty="0">
                <a:effectLst/>
                <a:latin typeface="Source Sans Pro" panose="020B0503030403020204" pitchFamily="34" charset="0"/>
              </a:rPr>
              <a:t>Fasting Blood Sugar : compares the fasting blood sugar value of an individual with 120mg/dl. If fasting blood sugar &gt; 120mg/dl then : 1 (true) else : 0 (false)</a:t>
            </a:r>
          </a:p>
          <a:p>
            <a:pPr>
              <a:lnSpc>
                <a:spcPct val="100000"/>
              </a:lnSpc>
              <a:buFont typeface="+mj-lt"/>
              <a:buAutoNum type="arabicPeriod"/>
            </a:pPr>
            <a:r>
              <a:rPr lang="en-US" sz="1600" b="0" i="0" dirty="0">
                <a:effectLst/>
                <a:latin typeface="Source Sans Pro" panose="020B0503030403020204" pitchFamily="34" charset="0"/>
              </a:rPr>
              <a:t>Resting ECG : 0 = normal 1 = having ST-T wave abnormality 2 = left ventricular hypertrophy</a:t>
            </a:r>
          </a:p>
          <a:p>
            <a:pPr>
              <a:lnSpc>
                <a:spcPct val="100000"/>
              </a:lnSpc>
              <a:buFont typeface="+mj-lt"/>
              <a:buAutoNum type="arabicPeriod"/>
            </a:pPr>
            <a:r>
              <a:rPr lang="en-US" sz="1600" b="0" i="0" dirty="0">
                <a:effectLst/>
                <a:latin typeface="Source Sans Pro" panose="020B0503030403020204" pitchFamily="34" charset="0"/>
              </a:rPr>
              <a:t>Max heart rate achieved : displays the max heart rate achieved by an individual.</a:t>
            </a:r>
          </a:p>
          <a:p>
            <a:pPr>
              <a:lnSpc>
                <a:spcPct val="100000"/>
              </a:lnSpc>
              <a:buFont typeface="+mj-lt"/>
              <a:buAutoNum type="arabicPeriod"/>
            </a:pPr>
            <a:r>
              <a:rPr lang="en-US" sz="1600" b="0" i="0" dirty="0">
                <a:effectLst/>
                <a:latin typeface="Source Sans Pro" panose="020B0503030403020204" pitchFamily="34" charset="0"/>
              </a:rPr>
              <a:t>Exercise induced angina : 1 = yes 0 = no</a:t>
            </a:r>
          </a:p>
          <a:p>
            <a:pPr>
              <a:lnSpc>
                <a:spcPct val="100000"/>
              </a:lnSpc>
              <a:buFont typeface="+mj-lt"/>
              <a:buAutoNum type="arabicPeriod"/>
            </a:pPr>
            <a:r>
              <a:rPr lang="en-US" sz="1600" b="0" i="0" dirty="0">
                <a:effectLst/>
                <a:latin typeface="Source Sans Pro" panose="020B0503030403020204" pitchFamily="34" charset="0"/>
              </a:rPr>
              <a:t>ST depression induced by exercise relative to rest : displays the value which is integer or float.</a:t>
            </a:r>
          </a:p>
          <a:p>
            <a:pPr>
              <a:lnSpc>
                <a:spcPct val="100000"/>
              </a:lnSpc>
              <a:buFont typeface="+mj-lt"/>
              <a:buAutoNum type="arabicPeriod"/>
            </a:pPr>
            <a:r>
              <a:rPr lang="en-US" sz="1600" b="0" i="0" dirty="0">
                <a:effectLst/>
                <a:latin typeface="Source Sans Pro" panose="020B0503030403020204" pitchFamily="34" charset="0"/>
              </a:rPr>
              <a:t>Peak exercise ST segment : 1 = upsloping 2 = flat 3 = down sloping</a:t>
            </a:r>
          </a:p>
          <a:p>
            <a:pPr>
              <a:lnSpc>
                <a:spcPct val="100000"/>
              </a:lnSpc>
              <a:buFont typeface="+mj-lt"/>
              <a:buAutoNum type="arabicPeriod"/>
            </a:pPr>
            <a:r>
              <a:rPr lang="en-US" sz="1600" b="0" i="0" dirty="0">
                <a:effectLst/>
                <a:latin typeface="Source Sans Pro" panose="020B0503030403020204" pitchFamily="34" charset="0"/>
              </a:rPr>
              <a:t>Number of major vessels (0-3) colored by fluoroscopy : displays the value as integer or float.</a:t>
            </a:r>
          </a:p>
          <a:p>
            <a:pPr>
              <a:lnSpc>
                <a:spcPct val="100000"/>
              </a:lnSpc>
              <a:buFont typeface="+mj-lt"/>
              <a:buAutoNum type="arabicPeriod"/>
            </a:pPr>
            <a:r>
              <a:rPr lang="en-US" sz="1600" b="0" i="0" dirty="0">
                <a:effectLst/>
                <a:latin typeface="Source Sans Pro" panose="020B0503030403020204" pitchFamily="34" charset="0"/>
              </a:rPr>
              <a:t>Thala : displays the thalassemia : 3 = normal 6 = fixed defect 7 = reversable defect</a:t>
            </a:r>
          </a:p>
          <a:p>
            <a:pPr>
              <a:lnSpc>
                <a:spcPct val="100000"/>
              </a:lnSpc>
              <a:buFont typeface="+mj-lt"/>
              <a:buAutoNum type="arabicPeriod"/>
            </a:pPr>
            <a:r>
              <a:rPr lang="en-US" sz="1600" b="0" i="0" dirty="0">
                <a:effectLst/>
                <a:latin typeface="Source Sans Pro" panose="020B0503030403020204" pitchFamily="34" charset="0"/>
              </a:rPr>
              <a:t>Diagnosis of heart disease : Displays whether the individual is suffering from heart disease or not : 0 = absence 1 = present.</a:t>
            </a:r>
          </a:p>
          <a:p>
            <a:pPr>
              <a:lnSpc>
                <a:spcPct val="100000"/>
              </a:lnSpc>
            </a:pPr>
            <a:endParaRPr lang="en-IN" sz="1600" dirty="0"/>
          </a:p>
        </p:txBody>
      </p:sp>
      <p:sp>
        <p:nvSpPr>
          <p:cNvPr id="18" name="TextBox 17">
            <a:extLst>
              <a:ext uri="{FF2B5EF4-FFF2-40B4-BE49-F238E27FC236}">
                <a16:creationId xmlns:a16="http://schemas.microsoft.com/office/drawing/2014/main" id="{DC9550E3-9DAC-4C47-BB21-AEA8F323AAEC}"/>
              </a:ext>
            </a:extLst>
          </p:cNvPr>
          <p:cNvSpPr txBox="1"/>
          <p:nvPr/>
        </p:nvSpPr>
        <p:spPr>
          <a:xfrm>
            <a:off x="182580" y="2736500"/>
            <a:ext cx="3026338" cy="1384995"/>
          </a:xfrm>
          <a:prstGeom prst="rect">
            <a:avLst/>
          </a:prstGeom>
          <a:noFill/>
        </p:spPr>
        <p:txBody>
          <a:bodyPr wrap="square" rtlCol="0">
            <a:spAutoFit/>
          </a:bodyPr>
          <a:lstStyle/>
          <a:p>
            <a:pPr algn="ctr"/>
            <a:r>
              <a:rPr lang="en-IN" sz="2800" dirty="0">
                <a:solidFill>
                  <a:schemeClr val="bg1"/>
                </a:solidFill>
                <a:latin typeface="+mj-lt"/>
              </a:rPr>
              <a:t>Dataset Description of Attributes</a:t>
            </a:r>
          </a:p>
        </p:txBody>
      </p:sp>
    </p:spTree>
    <p:extLst>
      <p:ext uri="{BB962C8B-B14F-4D97-AF65-F5344CB8AC3E}">
        <p14:creationId xmlns:p14="http://schemas.microsoft.com/office/powerpoint/2010/main" val="930449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2AD6B69-E0A0-476D-9EE1-6B69F04C5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6BE10A1-AD5F-4AB3-8A94-41D62B494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85000"/>
              <a:alpha val="60000"/>
            </a:schemeClr>
          </a:solidFill>
          <a:ln w="6350" cap="flat" cmpd="sng" algn="ctr">
            <a:noFill/>
            <a:prstDash val="solid"/>
          </a:ln>
          <a:effectLst>
            <a:softEdge rad="0"/>
          </a:effectLst>
        </p:spPr>
      </p:sp>
      <p:sp>
        <p:nvSpPr>
          <p:cNvPr id="2" name="Title 1">
            <a:extLst>
              <a:ext uri="{FF2B5EF4-FFF2-40B4-BE49-F238E27FC236}">
                <a16:creationId xmlns:a16="http://schemas.microsoft.com/office/drawing/2014/main" id="{A7AB1203-4631-4C55-B0B1-099151F86DEA}"/>
              </a:ext>
            </a:extLst>
          </p:cNvPr>
          <p:cNvSpPr>
            <a:spLocks noGrp="1"/>
          </p:cNvSpPr>
          <p:nvPr>
            <p:ph type="title"/>
          </p:nvPr>
        </p:nvSpPr>
        <p:spPr>
          <a:xfrm>
            <a:off x="573409" y="559477"/>
            <a:ext cx="3765200" cy="5709931"/>
          </a:xfrm>
        </p:spPr>
        <p:txBody>
          <a:bodyPr>
            <a:normAutofit/>
          </a:bodyPr>
          <a:lstStyle/>
          <a:p>
            <a:pPr algn="ctr"/>
            <a:r>
              <a:rPr lang="en-IN" dirty="0"/>
              <a:t>Algorithms to be used</a:t>
            </a:r>
            <a:endParaRPr lang="en-IN"/>
          </a:p>
        </p:txBody>
      </p:sp>
      <p:sp>
        <p:nvSpPr>
          <p:cNvPr id="13" name="Rectangle 12">
            <a:extLst>
              <a:ext uri="{FF2B5EF4-FFF2-40B4-BE49-F238E27FC236}">
                <a16:creationId xmlns:a16="http://schemas.microsoft.com/office/drawing/2014/main" id="{5684BFFE-6A90-4311-ACD5-B34177D464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4122323" cy="6108192"/>
          </a:xfrm>
          <a:prstGeom prst="rect">
            <a:avLst/>
          </a:prstGeom>
          <a:noFill/>
          <a:ln w="6350" cap="sq" cmpd="sng" algn="ctr">
            <a:solidFill>
              <a:schemeClr val="tx1">
                <a:lumMod val="75000"/>
                <a:lumOff val="25000"/>
              </a:schemeClr>
            </a:solidFill>
            <a:prstDash val="solid"/>
            <a:miter lim="800000"/>
          </a:ln>
          <a:effectLst/>
        </p:spPr>
      </p:sp>
      <p:graphicFrame>
        <p:nvGraphicFramePr>
          <p:cNvPr id="5" name="Content Placeholder 2">
            <a:extLst>
              <a:ext uri="{FF2B5EF4-FFF2-40B4-BE49-F238E27FC236}">
                <a16:creationId xmlns:a16="http://schemas.microsoft.com/office/drawing/2014/main" id="{BA1D922F-3108-4754-99EC-D00C5028BFEB}"/>
              </a:ext>
            </a:extLst>
          </p:cNvPr>
          <p:cNvGraphicFramePr>
            <a:graphicFrameLocks noGrp="1"/>
          </p:cNvGraphicFramePr>
          <p:nvPr>
            <p:ph idx="1"/>
            <p:extLst>
              <p:ext uri="{D42A27DB-BD31-4B8C-83A1-F6EECF244321}">
                <p14:modId xmlns:p14="http://schemas.microsoft.com/office/powerpoint/2010/main" val="1630605059"/>
              </p:ext>
            </p:extLst>
          </p:nvPr>
        </p:nvGraphicFramePr>
        <p:xfrm>
          <a:off x="5478124" y="800947"/>
          <a:ext cx="5906181" cy="52307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60136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E7642-5A8B-6DED-8F33-58555FEF5752}"/>
              </a:ext>
            </a:extLst>
          </p:cNvPr>
          <p:cNvSpPr>
            <a:spLocks noGrp="1"/>
          </p:cNvSpPr>
          <p:nvPr>
            <p:ph type="title"/>
          </p:nvPr>
        </p:nvSpPr>
        <p:spPr>
          <a:xfrm>
            <a:off x="1066800" y="298381"/>
            <a:ext cx="10058400" cy="1371600"/>
          </a:xfrm>
        </p:spPr>
        <p:txBody>
          <a:bodyPr/>
          <a:lstStyle/>
          <a:p>
            <a:pPr algn="ctr"/>
            <a:r>
              <a:rPr lang="en-IN" dirty="0"/>
              <a:t>Letter Of Acceptance</a:t>
            </a:r>
          </a:p>
        </p:txBody>
      </p:sp>
      <p:pic>
        <p:nvPicPr>
          <p:cNvPr id="5" name="Content Placeholder 4">
            <a:extLst>
              <a:ext uri="{FF2B5EF4-FFF2-40B4-BE49-F238E27FC236}">
                <a16:creationId xmlns:a16="http://schemas.microsoft.com/office/drawing/2014/main" id="{56369205-B33B-1589-F867-7AD863C96180}"/>
              </a:ext>
            </a:extLst>
          </p:cNvPr>
          <p:cNvPicPr>
            <a:picLocks noGrp="1" noChangeAspect="1"/>
          </p:cNvPicPr>
          <p:nvPr>
            <p:ph idx="1"/>
          </p:nvPr>
        </p:nvPicPr>
        <p:blipFill>
          <a:blip r:embed="rId2"/>
          <a:stretch>
            <a:fillRect/>
          </a:stretch>
        </p:blipFill>
        <p:spPr>
          <a:xfrm rot="5400000">
            <a:off x="1564669" y="2359504"/>
            <a:ext cx="4700341" cy="3321299"/>
          </a:xfrm>
        </p:spPr>
      </p:pic>
      <p:pic>
        <p:nvPicPr>
          <p:cNvPr id="7" name="Picture 6">
            <a:extLst>
              <a:ext uri="{FF2B5EF4-FFF2-40B4-BE49-F238E27FC236}">
                <a16:creationId xmlns:a16="http://schemas.microsoft.com/office/drawing/2014/main" id="{BFEE08D8-D3C9-C6F7-8083-B2525007DD24}"/>
              </a:ext>
            </a:extLst>
          </p:cNvPr>
          <p:cNvPicPr>
            <a:picLocks noChangeAspect="1"/>
          </p:cNvPicPr>
          <p:nvPr/>
        </p:nvPicPr>
        <p:blipFill>
          <a:blip r:embed="rId3"/>
          <a:stretch>
            <a:fillRect/>
          </a:stretch>
        </p:blipFill>
        <p:spPr>
          <a:xfrm rot="5400000">
            <a:off x="5931392" y="2355102"/>
            <a:ext cx="4700342" cy="3330101"/>
          </a:xfrm>
          <a:prstGeom prst="rect">
            <a:avLst/>
          </a:prstGeom>
        </p:spPr>
      </p:pic>
    </p:spTree>
    <p:extLst>
      <p:ext uri="{BB962C8B-B14F-4D97-AF65-F5344CB8AC3E}">
        <p14:creationId xmlns:p14="http://schemas.microsoft.com/office/powerpoint/2010/main" val="28983013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70B19-CA8C-3080-871A-0503E2F7C339}"/>
              </a:ext>
            </a:extLst>
          </p:cNvPr>
          <p:cNvSpPr>
            <a:spLocks noGrp="1"/>
          </p:cNvSpPr>
          <p:nvPr>
            <p:ph type="title"/>
          </p:nvPr>
        </p:nvSpPr>
        <p:spPr/>
        <p:txBody>
          <a:bodyPr/>
          <a:lstStyle/>
          <a:p>
            <a:r>
              <a:rPr lang="en-IN" dirty="0"/>
              <a:t>Table Of Accuracies</a:t>
            </a:r>
          </a:p>
        </p:txBody>
      </p:sp>
      <p:graphicFrame>
        <p:nvGraphicFramePr>
          <p:cNvPr id="3" name="Table 3">
            <a:extLst>
              <a:ext uri="{FF2B5EF4-FFF2-40B4-BE49-F238E27FC236}">
                <a16:creationId xmlns:a16="http://schemas.microsoft.com/office/drawing/2014/main" id="{F2A21297-CAED-5952-8CB1-34F10124C182}"/>
              </a:ext>
            </a:extLst>
          </p:cNvPr>
          <p:cNvGraphicFramePr>
            <a:graphicFrameLocks noGrp="1"/>
          </p:cNvGraphicFramePr>
          <p:nvPr>
            <p:extLst>
              <p:ext uri="{D42A27DB-BD31-4B8C-83A1-F6EECF244321}">
                <p14:modId xmlns:p14="http://schemas.microsoft.com/office/powerpoint/2010/main" val="1305844883"/>
              </p:ext>
            </p:extLst>
          </p:nvPr>
        </p:nvGraphicFramePr>
        <p:xfrm>
          <a:off x="1066800" y="2014194"/>
          <a:ext cx="8797636" cy="3998680"/>
        </p:xfrm>
        <a:graphic>
          <a:graphicData uri="http://schemas.openxmlformats.org/drawingml/2006/table">
            <a:tbl>
              <a:tblPr bandRow="1">
                <a:tableStyleId>{93296810-A885-4BE3-A3E7-6D5BEEA58F35}</a:tableStyleId>
              </a:tblPr>
              <a:tblGrid>
                <a:gridCol w="4398818">
                  <a:extLst>
                    <a:ext uri="{9D8B030D-6E8A-4147-A177-3AD203B41FA5}">
                      <a16:colId xmlns:a16="http://schemas.microsoft.com/office/drawing/2014/main" val="3500644335"/>
                    </a:ext>
                  </a:extLst>
                </a:gridCol>
                <a:gridCol w="4398818">
                  <a:extLst>
                    <a:ext uri="{9D8B030D-6E8A-4147-A177-3AD203B41FA5}">
                      <a16:colId xmlns:a16="http://schemas.microsoft.com/office/drawing/2014/main" val="998398641"/>
                    </a:ext>
                  </a:extLst>
                </a:gridCol>
              </a:tblGrid>
              <a:tr h="99967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a:t>K-Nearest Neighbour (KNN)</a:t>
                      </a:r>
                      <a:endParaRPr lang="en-US" dirty="0"/>
                    </a:p>
                  </a:txBody>
                  <a:tcPr anchor="ctr"/>
                </a:tc>
                <a:tc>
                  <a:txBody>
                    <a:bodyPr/>
                    <a:lstStyle/>
                    <a:p>
                      <a:pPr algn="ctr"/>
                      <a:r>
                        <a:rPr lang="en-IN" dirty="0"/>
                        <a:t>87.9 %</a:t>
                      </a:r>
                    </a:p>
                  </a:txBody>
                  <a:tcPr anchor="ctr"/>
                </a:tc>
                <a:extLst>
                  <a:ext uri="{0D108BD9-81ED-4DB2-BD59-A6C34878D82A}">
                    <a16:rowId xmlns:a16="http://schemas.microsoft.com/office/drawing/2014/main" val="4009705617"/>
                  </a:ext>
                </a:extLst>
              </a:tr>
              <a:tr h="999670">
                <a:tc>
                  <a:txBody>
                    <a:bodyPr/>
                    <a:lstStyle/>
                    <a:p>
                      <a:pPr algn="ctr"/>
                      <a:r>
                        <a:rPr lang="en-IN" dirty="0"/>
                        <a:t>Support Vector Machine</a:t>
                      </a:r>
                    </a:p>
                  </a:txBody>
                  <a:tcPr anchor="ctr"/>
                </a:tc>
                <a:tc>
                  <a:txBody>
                    <a:bodyPr/>
                    <a:lstStyle/>
                    <a:p>
                      <a:pPr algn="ctr"/>
                      <a:r>
                        <a:rPr lang="en-IN" dirty="0"/>
                        <a:t>84.6%</a:t>
                      </a:r>
                    </a:p>
                  </a:txBody>
                  <a:tcPr anchor="ctr"/>
                </a:tc>
                <a:extLst>
                  <a:ext uri="{0D108BD9-81ED-4DB2-BD59-A6C34878D82A}">
                    <a16:rowId xmlns:a16="http://schemas.microsoft.com/office/drawing/2014/main" val="3752030494"/>
                  </a:ext>
                </a:extLst>
              </a:tr>
              <a:tr h="999670">
                <a:tc>
                  <a:txBody>
                    <a:bodyPr/>
                    <a:lstStyle/>
                    <a:p>
                      <a:pPr algn="ctr"/>
                      <a:r>
                        <a:rPr lang="en-IN" dirty="0"/>
                        <a:t>Random Forest Classifier</a:t>
                      </a:r>
                    </a:p>
                  </a:txBody>
                  <a:tcPr anchor="ctr"/>
                </a:tc>
                <a:tc>
                  <a:txBody>
                    <a:bodyPr/>
                    <a:lstStyle/>
                    <a:p>
                      <a:pPr algn="ctr"/>
                      <a:r>
                        <a:rPr lang="en-IN" dirty="0"/>
                        <a:t>86.8%</a:t>
                      </a:r>
                    </a:p>
                  </a:txBody>
                  <a:tcPr anchor="ctr"/>
                </a:tc>
                <a:extLst>
                  <a:ext uri="{0D108BD9-81ED-4DB2-BD59-A6C34878D82A}">
                    <a16:rowId xmlns:a16="http://schemas.microsoft.com/office/drawing/2014/main" val="3496545456"/>
                  </a:ext>
                </a:extLst>
              </a:tr>
              <a:tr h="999670">
                <a:tc>
                  <a:txBody>
                    <a:bodyPr/>
                    <a:lstStyle/>
                    <a:p>
                      <a:pPr algn="ctr"/>
                      <a:r>
                        <a:rPr lang="en-IN" dirty="0"/>
                        <a:t>Decision Tree Classifier</a:t>
                      </a:r>
                    </a:p>
                  </a:txBody>
                  <a:tcPr anchor="ctr"/>
                </a:tc>
                <a:tc>
                  <a:txBody>
                    <a:bodyPr/>
                    <a:lstStyle/>
                    <a:p>
                      <a:pPr algn="ctr"/>
                      <a:r>
                        <a:rPr lang="en-IN" dirty="0"/>
                        <a:t>82.4%</a:t>
                      </a:r>
                    </a:p>
                  </a:txBody>
                  <a:tcPr anchor="ctr"/>
                </a:tc>
                <a:extLst>
                  <a:ext uri="{0D108BD9-81ED-4DB2-BD59-A6C34878D82A}">
                    <a16:rowId xmlns:a16="http://schemas.microsoft.com/office/drawing/2014/main" val="2819552518"/>
                  </a:ext>
                </a:extLst>
              </a:tr>
            </a:tbl>
          </a:graphicData>
        </a:graphic>
      </p:graphicFrame>
    </p:spTree>
    <p:extLst>
      <p:ext uri="{BB962C8B-B14F-4D97-AF65-F5344CB8AC3E}">
        <p14:creationId xmlns:p14="http://schemas.microsoft.com/office/powerpoint/2010/main" val="34939909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ppt/theme/themeOverride2.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33969210-2e9a-4eeb-a117-79646953dd17"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4A4B42F8E41DF41AB097A37D44B4B4D" ma:contentTypeVersion="8" ma:contentTypeDescription="Create a new document." ma:contentTypeScope="" ma:versionID="e93d17f934c8387f5237990c2f85dcad">
  <xsd:schema xmlns:xsd="http://www.w3.org/2001/XMLSchema" xmlns:xs="http://www.w3.org/2001/XMLSchema" xmlns:p="http://schemas.microsoft.com/office/2006/metadata/properties" xmlns:ns3="33969210-2e9a-4eeb-a117-79646953dd17" targetNamespace="http://schemas.microsoft.com/office/2006/metadata/properties" ma:root="true" ma:fieldsID="1c3cbf6735763de70506297df384b5cd" ns3:_="">
    <xsd:import namespace="33969210-2e9a-4eeb-a117-79646953dd1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969210-2e9a-4eeb-a117-79646953dd1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6BCBFB-BBC7-42F1-95CD-058E172363A0}">
  <ds:schemaRefs>
    <ds:schemaRef ds:uri="http://schemas.microsoft.com/office/infopath/2007/PartnerControls"/>
    <ds:schemaRef ds:uri="http://schemas.microsoft.com/office/2006/documentManagement/types"/>
    <ds:schemaRef ds:uri="http://purl.org/dc/elements/1.1/"/>
    <ds:schemaRef ds:uri="http://purl.org/dc/terms/"/>
    <ds:schemaRef ds:uri="http://purl.org/dc/dcmitype/"/>
    <ds:schemaRef ds:uri="33969210-2e9a-4eeb-a117-79646953dd17"/>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E789EA6A-F83C-4BFB-81ED-373BB5E573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3969210-2e9a-4eeb-a117-79646953dd1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59D436-C82E-43E0-8A01-53DF9CED60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{B492E8BF-7FF5-48C6-8A8F-E522E932EB1D}tf11531919_win32</Template>
  <TotalTime>152</TotalTime>
  <Words>759</Words>
  <Application>Microsoft Office PowerPoint</Application>
  <PresentationFormat>Widescreen</PresentationFormat>
  <Paragraphs>66</Paragraphs>
  <Slides>14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Avenir Next LT Pro</vt:lpstr>
      <vt:lpstr>Avenir Next LT Pro Light</vt:lpstr>
      <vt:lpstr>Calibri</vt:lpstr>
      <vt:lpstr>Garamond</vt:lpstr>
      <vt:lpstr>Source Sans Pro</vt:lpstr>
      <vt:lpstr>Wingdings</vt:lpstr>
      <vt:lpstr>SavonVTI</vt:lpstr>
      <vt:lpstr>Heart disease prediction using machine learning</vt:lpstr>
      <vt:lpstr>Introduction</vt:lpstr>
      <vt:lpstr>Problem Description </vt:lpstr>
      <vt:lpstr>Technologies Used</vt:lpstr>
      <vt:lpstr>Dataset</vt:lpstr>
      <vt:lpstr>PowerPoint Presentation</vt:lpstr>
      <vt:lpstr>Algorithms to be used</vt:lpstr>
      <vt:lpstr>Letter Of Acceptance</vt:lpstr>
      <vt:lpstr>Table Of Accuracies</vt:lpstr>
      <vt:lpstr>References</vt:lpstr>
      <vt:lpstr>Research Paper</vt:lpstr>
      <vt:lpstr>PowerPoint Presentation</vt:lpstr>
      <vt:lpstr>Certificates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prediction using machine learning</dc:title>
  <dc:creator>abhishek.1923cse1003</dc:creator>
  <cp:lastModifiedBy>Abhishek Namdeo</cp:lastModifiedBy>
  <cp:revision>8</cp:revision>
  <dcterms:created xsi:type="dcterms:W3CDTF">2022-02-09T18:12:41Z</dcterms:created>
  <dcterms:modified xsi:type="dcterms:W3CDTF">2023-05-28T10:00:55Z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0x010100F4A4B42F8E41DF41AB097A37D44B4B4D</vt:lpwstr>
  </property>
</Properties>
</file>